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1.jpe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964" y="231127"/>
            <a:ext cx="797573" cy="7975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0971" y="391134"/>
            <a:ext cx="477560" cy="477560"/>
          </a:xfrm>
          <a:custGeom>
            <a:avLst/>
            <a:gdLst/>
            <a:ahLst/>
            <a:cxnLst/>
            <a:rect r="r" b="b" t="t" l="l"/>
            <a:pathLst>
              <a:path h="477560" w="477560">
                <a:moveTo>
                  <a:pt x="0" y="0"/>
                </a:moveTo>
                <a:lnTo>
                  <a:pt x="477560" y="0"/>
                </a:lnTo>
                <a:lnTo>
                  <a:pt x="477560" y="477559"/>
                </a:lnTo>
                <a:lnTo>
                  <a:pt x="0" y="47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4846" y="7285711"/>
            <a:ext cx="4975607" cy="947800"/>
            <a:chOff x="0" y="0"/>
            <a:chExt cx="1075951" cy="2049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5951" cy="204957"/>
            </a:xfrm>
            <a:custGeom>
              <a:avLst/>
              <a:gdLst/>
              <a:ahLst/>
              <a:cxnLst/>
              <a:rect r="r" b="b" t="t" l="l"/>
              <a:pathLst>
                <a:path h="204957" w="1075951">
                  <a:moveTo>
                    <a:pt x="23340" y="0"/>
                  </a:moveTo>
                  <a:lnTo>
                    <a:pt x="1052612" y="0"/>
                  </a:lnTo>
                  <a:cubicBezTo>
                    <a:pt x="1065502" y="0"/>
                    <a:pt x="1075951" y="10450"/>
                    <a:pt x="1075951" y="23340"/>
                  </a:cubicBezTo>
                  <a:lnTo>
                    <a:pt x="1075951" y="181618"/>
                  </a:lnTo>
                  <a:cubicBezTo>
                    <a:pt x="1075951" y="187808"/>
                    <a:pt x="1073492" y="193744"/>
                    <a:pt x="1069115" y="198121"/>
                  </a:cubicBezTo>
                  <a:cubicBezTo>
                    <a:pt x="1064738" y="202498"/>
                    <a:pt x="1058802" y="204957"/>
                    <a:pt x="1052612" y="204957"/>
                  </a:cubicBezTo>
                  <a:lnTo>
                    <a:pt x="23340" y="204957"/>
                  </a:lnTo>
                  <a:cubicBezTo>
                    <a:pt x="17150" y="204957"/>
                    <a:pt x="11213" y="202498"/>
                    <a:pt x="6836" y="198121"/>
                  </a:cubicBezTo>
                  <a:cubicBezTo>
                    <a:pt x="2459" y="193744"/>
                    <a:pt x="0" y="187808"/>
                    <a:pt x="0" y="181618"/>
                  </a:cubicBezTo>
                  <a:lnTo>
                    <a:pt x="0" y="23340"/>
                  </a:lnTo>
                  <a:cubicBezTo>
                    <a:pt x="0" y="17150"/>
                    <a:pt x="2459" y="11213"/>
                    <a:pt x="6836" y="6836"/>
                  </a:cubicBezTo>
                  <a:cubicBezTo>
                    <a:pt x="11213" y="2459"/>
                    <a:pt x="17150" y="0"/>
                    <a:pt x="2334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75951" cy="243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29139" y="3234565"/>
            <a:ext cx="5358861" cy="7985465"/>
            <a:chOff x="0" y="0"/>
            <a:chExt cx="1411387" cy="21031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1387" cy="2103168"/>
            </a:xfrm>
            <a:custGeom>
              <a:avLst/>
              <a:gdLst/>
              <a:ahLst/>
              <a:cxnLst/>
              <a:rect r="r" b="b" t="t" l="l"/>
              <a:pathLst>
                <a:path h="2103168" w="1411387">
                  <a:moveTo>
                    <a:pt x="65011" y="0"/>
                  </a:moveTo>
                  <a:lnTo>
                    <a:pt x="1346376" y="0"/>
                  </a:lnTo>
                  <a:cubicBezTo>
                    <a:pt x="1363618" y="0"/>
                    <a:pt x="1380154" y="6849"/>
                    <a:pt x="1392346" y="19041"/>
                  </a:cubicBezTo>
                  <a:cubicBezTo>
                    <a:pt x="1404538" y="31233"/>
                    <a:pt x="1411387" y="47769"/>
                    <a:pt x="1411387" y="65011"/>
                  </a:cubicBezTo>
                  <a:lnTo>
                    <a:pt x="1411387" y="2038156"/>
                  </a:lnTo>
                  <a:cubicBezTo>
                    <a:pt x="1411387" y="2055399"/>
                    <a:pt x="1404538" y="2071934"/>
                    <a:pt x="1392346" y="2084126"/>
                  </a:cubicBezTo>
                  <a:cubicBezTo>
                    <a:pt x="1380154" y="2096318"/>
                    <a:pt x="1363618" y="2103168"/>
                    <a:pt x="1346376" y="2103168"/>
                  </a:cubicBezTo>
                  <a:lnTo>
                    <a:pt x="65011" y="2103168"/>
                  </a:lnTo>
                  <a:cubicBezTo>
                    <a:pt x="47769" y="2103168"/>
                    <a:pt x="31233" y="2096318"/>
                    <a:pt x="19041" y="2084126"/>
                  </a:cubicBezTo>
                  <a:cubicBezTo>
                    <a:pt x="6849" y="2071934"/>
                    <a:pt x="0" y="2055399"/>
                    <a:pt x="0" y="2038156"/>
                  </a:cubicBezTo>
                  <a:lnTo>
                    <a:pt x="0" y="65011"/>
                  </a:lnTo>
                  <a:cubicBezTo>
                    <a:pt x="0" y="47769"/>
                    <a:pt x="6849" y="31233"/>
                    <a:pt x="19041" y="19041"/>
                  </a:cubicBezTo>
                  <a:cubicBezTo>
                    <a:pt x="31233" y="6849"/>
                    <a:pt x="47769" y="0"/>
                    <a:pt x="65011" y="0"/>
                  </a:cubicBezTo>
                  <a:close/>
                </a:path>
              </a:pathLst>
            </a:custGeom>
            <a:solidFill>
              <a:srgbClr val="1BBC9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11387" cy="21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37682" y="1955125"/>
            <a:ext cx="6782914" cy="678291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57988">
            <a:off x="1138065" y="1815125"/>
            <a:ext cx="3085599" cy="788390"/>
            <a:chOff x="0" y="0"/>
            <a:chExt cx="686114" cy="1753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6114" cy="175306"/>
            </a:xfrm>
            <a:custGeom>
              <a:avLst/>
              <a:gdLst/>
              <a:ahLst/>
              <a:cxnLst/>
              <a:rect r="r" b="b" t="t" l="l"/>
              <a:pathLst>
                <a:path h="175306" w="686114">
                  <a:moveTo>
                    <a:pt x="37636" y="0"/>
                  </a:moveTo>
                  <a:lnTo>
                    <a:pt x="648479" y="0"/>
                  </a:lnTo>
                  <a:cubicBezTo>
                    <a:pt x="669264" y="0"/>
                    <a:pt x="686114" y="16850"/>
                    <a:pt x="686114" y="37636"/>
                  </a:cubicBezTo>
                  <a:lnTo>
                    <a:pt x="686114" y="137671"/>
                  </a:lnTo>
                  <a:cubicBezTo>
                    <a:pt x="686114" y="158456"/>
                    <a:pt x="669264" y="175306"/>
                    <a:pt x="648479" y="175306"/>
                  </a:cubicBezTo>
                  <a:lnTo>
                    <a:pt x="37636" y="175306"/>
                  </a:lnTo>
                  <a:cubicBezTo>
                    <a:pt x="16850" y="175306"/>
                    <a:pt x="0" y="158456"/>
                    <a:pt x="0" y="137671"/>
                  </a:cubicBezTo>
                  <a:lnTo>
                    <a:pt x="0" y="37636"/>
                  </a:lnTo>
                  <a:cubicBezTo>
                    <a:pt x="0" y="16850"/>
                    <a:pt x="16850" y="0"/>
                    <a:pt x="37636" y="0"/>
                  </a:cubicBezTo>
                  <a:close/>
                </a:path>
              </a:pathLst>
            </a:custGeom>
            <a:solidFill>
              <a:srgbClr val="1BBC9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86114" cy="213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20618" y="2238074"/>
            <a:ext cx="6217042" cy="6217017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1547" r="0" b="-28546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28694" y="412032"/>
            <a:ext cx="1786082" cy="45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53655" y="9069404"/>
            <a:ext cx="52070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01.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9561" y="2473950"/>
            <a:ext cx="11448120" cy="174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73"/>
              </a:lnSpc>
              <a:spcBef>
                <a:spcPct val="0"/>
              </a:spcBef>
            </a:pPr>
            <a:r>
              <a:rPr lang="en-US" sz="10195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67870" y="7507579"/>
            <a:ext cx="3913500" cy="42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2435">
                <a:solidFill>
                  <a:srgbClr val="FFFFFF"/>
                </a:solidFill>
                <a:latin typeface="Montserrat Classic Bold"/>
              </a:rPr>
              <a:t>LET’S GET STARTED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561" y="3936560"/>
            <a:ext cx="11448120" cy="147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78"/>
              </a:lnSpc>
              <a:spcBef>
                <a:spcPct val="0"/>
              </a:spcBef>
            </a:pPr>
            <a:r>
              <a:rPr lang="en-US" sz="8627">
                <a:solidFill>
                  <a:srgbClr val="1BBC9B"/>
                </a:solidFill>
                <a:latin typeface="Montserrat Classic Bold"/>
              </a:rPr>
              <a:t>TRIP PLANNER</a:t>
            </a:r>
          </a:p>
        </p:txBody>
      </p:sp>
      <p:sp>
        <p:nvSpPr>
          <p:cNvPr name="TextBox 26" id="26"/>
          <p:cNvSpPr txBox="true"/>
          <p:nvPr/>
        </p:nvSpPr>
        <p:spPr>
          <a:xfrm rot="-93128">
            <a:off x="1443102" y="1973563"/>
            <a:ext cx="2474527" cy="41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Montserrat Classic Bold"/>
              </a:rPr>
              <a:t>World Travel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4846" y="4753452"/>
            <a:ext cx="8344771" cy="183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3"/>
              </a:lnSpc>
            </a:pPr>
          </a:p>
          <a:p>
            <a:pPr>
              <a:lnSpc>
                <a:spcPts val="3653"/>
              </a:lnSpc>
            </a:pPr>
            <a:r>
              <a:rPr lang="en-US" sz="2435">
                <a:solidFill>
                  <a:srgbClr val="000000"/>
                </a:solidFill>
                <a:latin typeface="Montserrat"/>
              </a:rPr>
              <a:t>"Discover the world's wonders with ease. Your journey starts here, where every destination becomes an unforgettable adventure. Explore with us!"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160" y="1239696"/>
            <a:ext cx="9692032" cy="4379653"/>
            <a:chOff x="0" y="0"/>
            <a:chExt cx="17987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1798700">
                  <a:moveTo>
                    <a:pt x="18372" y="0"/>
                  </a:moveTo>
                  <a:lnTo>
                    <a:pt x="1780328" y="0"/>
                  </a:lnTo>
                  <a:cubicBezTo>
                    <a:pt x="1785201" y="0"/>
                    <a:pt x="1789874" y="1936"/>
                    <a:pt x="1793319" y="5381"/>
                  </a:cubicBezTo>
                  <a:cubicBezTo>
                    <a:pt x="1796765" y="8827"/>
                    <a:pt x="1798700" y="13500"/>
                    <a:pt x="1798700" y="18372"/>
                  </a:cubicBezTo>
                  <a:lnTo>
                    <a:pt x="1798700" y="794428"/>
                  </a:lnTo>
                  <a:cubicBezTo>
                    <a:pt x="1798700" y="804574"/>
                    <a:pt x="1790475" y="812800"/>
                    <a:pt x="1780328" y="812800"/>
                  </a:cubicBezTo>
                  <a:lnTo>
                    <a:pt x="18372" y="812800"/>
                  </a:lnTo>
                  <a:cubicBezTo>
                    <a:pt x="13500" y="812800"/>
                    <a:pt x="8827" y="810864"/>
                    <a:pt x="5381" y="807419"/>
                  </a:cubicBezTo>
                  <a:cubicBezTo>
                    <a:pt x="1936" y="803973"/>
                    <a:pt x="0" y="799300"/>
                    <a:pt x="0" y="794428"/>
                  </a:cubicBezTo>
                  <a:lnTo>
                    <a:pt x="0" y="18372"/>
                  </a:lnTo>
                  <a:cubicBezTo>
                    <a:pt x="0" y="13500"/>
                    <a:pt x="1936" y="8827"/>
                    <a:pt x="5381" y="5381"/>
                  </a:cubicBezTo>
                  <a:cubicBezTo>
                    <a:pt x="8827" y="1936"/>
                    <a:pt x="13500" y="0"/>
                    <a:pt x="18372" y="0"/>
                  </a:cubicBezTo>
                  <a:close/>
                </a:path>
              </a:pathLst>
            </a:custGeom>
            <a:blipFill>
              <a:blip r:embed="rId2"/>
              <a:stretch>
                <a:fillRect l="-2392" t="0" r="-239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1480" y="321196"/>
            <a:ext cx="918500" cy="9185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68682" y="364351"/>
            <a:ext cx="588133" cy="5881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5746" y="505463"/>
            <a:ext cx="549967" cy="549967"/>
          </a:xfrm>
          <a:custGeom>
            <a:avLst/>
            <a:gdLst/>
            <a:ahLst/>
            <a:cxnLst/>
            <a:rect r="r" b="b" t="t" l="l"/>
            <a:pathLst>
              <a:path h="549967" w="549967">
                <a:moveTo>
                  <a:pt x="0" y="0"/>
                </a:moveTo>
                <a:lnTo>
                  <a:pt x="549967" y="0"/>
                </a:lnTo>
                <a:lnTo>
                  <a:pt x="549967" y="549967"/>
                </a:lnTo>
                <a:lnTo>
                  <a:pt x="0" y="549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11953" y="507621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763668" y="1720265"/>
            <a:ext cx="5246370" cy="7538052"/>
            <a:chOff x="0" y="0"/>
            <a:chExt cx="812800" cy="11678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167842"/>
            </a:xfrm>
            <a:custGeom>
              <a:avLst/>
              <a:gdLst/>
              <a:ahLst/>
              <a:cxnLst/>
              <a:rect r="r" b="b" t="t" l="l"/>
              <a:pathLst>
                <a:path h="1167842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1133901"/>
                  </a:lnTo>
                  <a:cubicBezTo>
                    <a:pt x="812800" y="1152646"/>
                    <a:pt x="797604" y="1167842"/>
                    <a:pt x="778860" y="1167842"/>
                  </a:cubicBezTo>
                  <a:lnTo>
                    <a:pt x="33940" y="1167842"/>
                  </a:lnTo>
                  <a:cubicBezTo>
                    <a:pt x="15196" y="1167842"/>
                    <a:pt x="0" y="1152646"/>
                    <a:pt x="0" y="113390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7"/>
              <a:stretch>
                <a:fillRect l="-61326" t="0" r="-6132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37163" y="487795"/>
            <a:ext cx="1908668" cy="52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2"/>
              </a:lnSpc>
              <a:spcBef>
                <a:spcPct val="0"/>
              </a:spcBef>
            </a:pPr>
            <a:r>
              <a:rPr lang="en-US" sz="3123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37451" y="469521"/>
            <a:ext cx="1268842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6145" y="469488"/>
            <a:ext cx="18605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Bookings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3815" y="469488"/>
            <a:ext cx="178276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Chatbot&amp;API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27334" y="469488"/>
            <a:ext cx="22495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BBC9B"/>
                </a:solidFill>
                <a:latin typeface="Montserrat Classic Bold"/>
              </a:rPr>
              <a:t>User Interaction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10.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781829" y="6684706"/>
            <a:ext cx="7253366" cy="3092822"/>
            <a:chOff x="0" y="0"/>
            <a:chExt cx="9671155" cy="412376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228623" y="-104775"/>
              <a:ext cx="7213908" cy="1257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99"/>
                </a:lnSpc>
                <a:spcBef>
                  <a:spcPct val="0"/>
                </a:spcBef>
              </a:pPr>
              <a:r>
                <a:rPr lang="en-US" sz="5713">
                  <a:solidFill>
                    <a:srgbClr val="000000"/>
                  </a:solidFill>
                  <a:latin typeface="Montserrat Classic Bold"/>
                </a:rPr>
                <a:t>USER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47448"/>
              <a:ext cx="9671155" cy="1257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99"/>
                </a:lnSpc>
                <a:spcBef>
                  <a:spcPct val="0"/>
                </a:spcBef>
              </a:pPr>
              <a:r>
                <a:rPr lang="en-US" sz="5713">
                  <a:solidFill>
                    <a:srgbClr val="1BBC9B"/>
                  </a:solidFill>
                  <a:latin typeface="Montserrat Classic Bold"/>
                </a:rPr>
                <a:t>MANAGEMENT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98051" y="2588897"/>
              <a:ext cx="9275053" cy="1534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6"/>
                </a:lnSpc>
              </a:pPr>
              <a:r>
                <a:rPr lang="en-US" sz="2077">
                  <a:solidFill>
                    <a:srgbClr val="000000"/>
                  </a:solidFill>
                  <a:latin typeface="Montserrat"/>
                </a:rPr>
                <a:t>Nomads takes Special Care of the Users in maintaining their Data as well as Trip database which is Used by Chatbot.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0" y="6010043"/>
            <a:ext cx="6521979" cy="265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1">
                <a:solidFill>
                  <a:srgbClr val="000000"/>
                </a:solidFill>
                <a:latin typeface="Montserrat Classic"/>
              </a:rPr>
              <a:t>The New or Existing User goes through authentication/registeration suitably which is a secure feature at Nomads where encrypted data is stored in mongoDB database.</a:t>
            </a:r>
          </a:p>
          <a:p>
            <a:pPr algn="ctr">
              <a:lnSpc>
                <a:spcPts val="3026"/>
              </a:lnSpc>
            </a:pPr>
          </a:p>
          <a:p>
            <a:pPr algn="ctr">
              <a:lnSpc>
                <a:spcPts val="3026"/>
              </a:lnSpc>
              <a:spcBef>
                <a:spcPct val="0"/>
              </a:spcBef>
            </a:pPr>
            <a:r>
              <a:rPr lang="en-US" sz="2161">
                <a:solidFill>
                  <a:srgbClr val="000000"/>
                </a:solidFill>
                <a:latin typeface="Montserrat Classic"/>
              </a:rPr>
              <a:t>This not only ensures us data security but also data integrity both at the same moment.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08512" y="1470789"/>
            <a:ext cx="3220743" cy="401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sz="2538">
                <a:solidFill>
                  <a:srgbClr val="000000"/>
                </a:solidFill>
                <a:latin typeface="Montserrat Classic"/>
              </a:rPr>
              <a:t>Any User can anytime change their profile using the User Profile Management feature to organize themselves in whatever form they want .</a:t>
            </a:r>
          </a:p>
        </p:txBody>
      </p:sp>
    </p:spTree>
  </p:cSld>
  <p:clrMapOvr>
    <a:masterClrMapping/>
  </p:clrMapOvr>
  <p:transition spd="slow">
    <p:cover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C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4917" y="4557027"/>
            <a:ext cx="3946597" cy="4039093"/>
            <a:chOff x="0" y="0"/>
            <a:chExt cx="1011268" cy="1034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1432" y="0"/>
                  </a:moveTo>
                  <a:lnTo>
                    <a:pt x="879837" y="0"/>
                  </a:lnTo>
                  <a:cubicBezTo>
                    <a:pt x="914694" y="0"/>
                    <a:pt x="948125" y="13847"/>
                    <a:pt x="972773" y="38496"/>
                  </a:cubicBezTo>
                  <a:cubicBezTo>
                    <a:pt x="997421" y="63144"/>
                    <a:pt x="1011268" y="96574"/>
                    <a:pt x="1011268" y="131432"/>
                  </a:cubicBezTo>
                  <a:lnTo>
                    <a:pt x="1011268" y="903537"/>
                  </a:lnTo>
                  <a:cubicBezTo>
                    <a:pt x="1011268" y="976125"/>
                    <a:pt x="952424" y="1034969"/>
                    <a:pt x="879837" y="1034969"/>
                  </a:cubicBezTo>
                  <a:lnTo>
                    <a:pt x="131432" y="1034969"/>
                  </a:lnTo>
                  <a:cubicBezTo>
                    <a:pt x="96574" y="1034969"/>
                    <a:pt x="63144" y="1021122"/>
                    <a:pt x="38496" y="996474"/>
                  </a:cubicBezTo>
                  <a:cubicBezTo>
                    <a:pt x="13847" y="971826"/>
                    <a:pt x="0" y="938395"/>
                    <a:pt x="0" y="903537"/>
                  </a:cubicBezTo>
                  <a:lnTo>
                    <a:pt x="0" y="131432"/>
                  </a:lnTo>
                  <a:cubicBezTo>
                    <a:pt x="0" y="58844"/>
                    <a:pt x="58844" y="0"/>
                    <a:pt x="1314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57595" y="4557027"/>
            <a:ext cx="3946597" cy="4039093"/>
            <a:chOff x="0" y="0"/>
            <a:chExt cx="1011268" cy="10349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1432" y="0"/>
                  </a:moveTo>
                  <a:lnTo>
                    <a:pt x="879837" y="0"/>
                  </a:lnTo>
                  <a:cubicBezTo>
                    <a:pt x="914694" y="0"/>
                    <a:pt x="948125" y="13847"/>
                    <a:pt x="972773" y="38496"/>
                  </a:cubicBezTo>
                  <a:cubicBezTo>
                    <a:pt x="997421" y="63144"/>
                    <a:pt x="1011268" y="96574"/>
                    <a:pt x="1011268" y="131432"/>
                  </a:cubicBezTo>
                  <a:lnTo>
                    <a:pt x="1011268" y="903537"/>
                  </a:lnTo>
                  <a:cubicBezTo>
                    <a:pt x="1011268" y="976125"/>
                    <a:pt x="952424" y="1034969"/>
                    <a:pt x="879837" y="1034969"/>
                  </a:cubicBezTo>
                  <a:lnTo>
                    <a:pt x="131432" y="1034969"/>
                  </a:lnTo>
                  <a:cubicBezTo>
                    <a:pt x="96574" y="1034969"/>
                    <a:pt x="63144" y="1021122"/>
                    <a:pt x="38496" y="996474"/>
                  </a:cubicBezTo>
                  <a:cubicBezTo>
                    <a:pt x="13847" y="971826"/>
                    <a:pt x="0" y="938395"/>
                    <a:pt x="0" y="903537"/>
                  </a:cubicBezTo>
                  <a:lnTo>
                    <a:pt x="0" y="131432"/>
                  </a:lnTo>
                  <a:cubicBezTo>
                    <a:pt x="0" y="58844"/>
                    <a:pt x="58844" y="0"/>
                    <a:pt x="1314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87040" y="4557027"/>
            <a:ext cx="3946597" cy="4039093"/>
            <a:chOff x="0" y="0"/>
            <a:chExt cx="1011268" cy="10349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1432" y="0"/>
                  </a:moveTo>
                  <a:lnTo>
                    <a:pt x="879837" y="0"/>
                  </a:lnTo>
                  <a:cubicBezTo>
                    <a:pt x="914694" y="0"/>
                    <a:pt x="948125" y="13847"/>
                    <a:pt x="972773" y="38496"/>
                  </a:cubicBezTo>
                  <a:cubicBezTo>
                    <a:pt x="997421" y="63144"/>
                    <a:pt x="1011268" y="96574"/>
                    <a:pt x="1011268" y="131432"/>
                  </a:cubicBezTo>
                  <a:lnTo>
                    <a:pt x="1011268" y="903537"/>
                  </a:lnTo>
                  <a:cubicBezTo>
                    <a:pt x="1011268" y="976125"/>
                    <a:pt x="952424" y="1034969"/>
                    <a:pt x="879837" y="1034969"/>
                  </a:cubicBezTo>
                  <a:lnTo>
                    <a:pt x="131432" y="1034969"/>
                  </a:lnTo>
                  <a:cubicBezTo>
                    <a:pt x="96574" y="1034969"/>
                    <a:pt x="63144" y="1021122"/>
                    <a:pt x="38496" y="996474"/>
                  </a:cubicBezTo>
                  <a:cubicBezTo>
                    <a:pt x="13847" y="971826"/>
                    <a:pt x="0" y="938395"/>
                    <a:pt x="0" y="903537"/>
                  </a:cubicBezTo>
                  <a:lnTo>
                    <a:pt x="0" y="131432"/>
                  </a:lnTo>
                  <a:cubicBezTo>
                    <a:pt x="0" y="58844"/>
                    <a:pt x="58844" y="0"/>
                    <a:pt x="1314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16485" y="4557027"/>
            <a:ext cx="3946597" cy="4039093"/>
            <a:chOff x="0" y="0"/>
            <a:chExt cx="1011268" cy="10349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1432" y="0"/>
                  </a:moveTo>
                  <a:lnTo>
                    <a:pt x="879837" y="0"/>
                  </a:lnTo>
                  <a:cubicBezTo>
                    <a:pt x="914694" y="0"/>
                    <a:pt x="948125" y="13847"/>
                    <a:pt x="972773" y="38496"/>
                  </a:cubicBezTo>
                  <a:cubicBezTo>
                    <a:pt x="997421" y="63144"/>
                    <a:pt x="1011268" y="96574"/>
                    <a:pt x="1011268" y="131432"/>
                  </a:cubicBezTo>
                  <a:lnTo>
                    <a:pt x="1011268" y="903537"/>
                  </a:lnTo>
                  <a:cubicBezTo>
                    <a:pt x="1011268" y="976125"/>
                    <a:pt x="952424" y="1034969"/>
                    <a:pt x="879837" y="1034969"/>
                  </a:cubicBezTo>
                  <a:lnTo>
                    <a:pt x="131432" y="1034969"/>
                  </a:lnTo>
                  <a:cubicBezTo>
                    <a:pt x="96574" y="1034969"/>
                    <a:pt x="63144" y="1021122"/>
                    <a:pt x="38496" y="996474"/>
                  </a:cubicBezTo>
                  <a:cubicBezTo>
                    <a:pt x="13847" y="971826"/>
                    <a:pt x="0" y="938395"/>
                    <a:pt x="0" y="903537"/>
                  </a:cubicBezTo>
                  <a:lnTo>
                    <a:pt x="0" y="131432"/>
                  </a:lnTo>
                  <a:cubicBezTo>
                    <a:pt x="0" y="58844"/>
                    <a:pt x="58844" y="0"/>
                    <a:pt x="1314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11.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917" y="1312753"/>
            <a:ext cx="9220643" cy="181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80"/>
              </a:lnSpc>
              <a:spcBef>
                <a:spcPct val="0"/>
              </a:spcBef>
            </a:pPr>
            <a:r>
              <a:rPr lang="en-US" sz="10628">
                <a:solidFill>
                  <a:srgbClr val="000000"/>
                </a:solidFill>
                <a:latin typeface="Montserrat Classic Bold"/>
              </a:rPr>
              <a:t>FUTURE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917" y="2594843"/>
            <a:ext cx="10431015" cy="186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79"/>
              </a:lnSpc>
              <a:spcBef>
                <a:spcPct val="0"/>
              </a:spcBef>
            </a:pPr>
            <a:r>
              <a:rPr lang="en-US" sz="10913">
                <a:solidFill>
                  <a:srgbClr val="1BBC9B"/>
                </a:solidFill>
                <a:latin typeface="Montserrat Classic Bold"/>
              </a:rPr>
              <a:t>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42625" y="3553517"/>
            <a:ext cx="8916675" cy="61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8"/>
              </a:lnSpc>
              <a:spcBef>
                <a:spcPct val="0"/>
              </a:spcBef>
            </a:pPr>
            <a:r>
              <a:rPr lang="en-US" sz="3563">
                <a:solidFill>
                  <a:srgbClr val="000000"/>
                </a:solidFill>
                <a:latin typeface="Montserrat Classic Bold"/>
              </a:rPr>
              <a:t>Explore &amp; Adventure with NOMADS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7426" y="5236433"/>
            <a:ext cx="3264819" cy="260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FFFFFF"/>
                </a:solidFill>
                <a:latin typeface="Montserrat Classic Bold"/>
              </a:rPr>
              <a:t>Integration of Travel and Weather APIs.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20535" y="4960493"/>
            <a:ext cx="2620716" cy="316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0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Montserrat Classic Bold"/>
              </a:rPr>
              <a:t>Scaling up the Travel Scope of Global reach.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1681" y="4960493"/>
            <a:ext cx="3697315" cy="289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Montserrat Classic Bold"/>
              </a:rPr>
              <a:t>Training of the LLM Model on more number of parameters and better responses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01106" y="4960493"/>
            <a:ext cx="3492925" cy="316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0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Montserrat Classic Bold"/>
              </a:rPr>
              <a:t>Integrating with different Companies to build a saling environmentt.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17978" y="375911"/>
            <a:ext cx="473422" cy="473422"/>
          </a:xfrm>
          <a:custGeom>
            <a:avLst/>
            <a:gdLst/>
            <a:ahLst/>
            <a:cxnLst/>
            <a:rect r="r" b="b" t="t" l="l"/>
            <a:pathLst>
              <a:path h="473422" w="473422">
                <a:moveTo>
                  <a:pt x="0" y="0"/>
                </a:moveTo>
                <a:lnTo>
                  <a:pt x="473422" y="0"/>
                </a:lnTo>
                <a:lnTo>
                  <a:pt x="473422" y="473422"/>
                </a:lnTo>
                <a:lnTo>
                  <a:pt x="0" y="47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59358" y="217291"/>
            <a:ext cx="790662" cy="7906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17978" y="375911"/>
            <a:ext cx="473422" cy="473422"/>
          </a:xfrm>
          <a:custGeom>
            <a:avLst/>
            <a:gdLst/>
            <a:ahLst/>
            <a:cxnLst/>
            <a:rect r="r" b="b" t="t" l="l"/>
            <a:pathLst>
              <a:path h="473422" w="473422">
                <a:moveTo>
                  <a:pt x="0" y="0"/>
                </a:moveTo>
                <a:lnTo>
                  <a:pt x="473422" y="0"/>
                </a:lnTo>
                <a:lnTo>
                  <a:pt x="473422" y="473422"/>
                </a:lnTo>
                <a:lnTo>
                  <a:pt x="0" y="47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57490" y="396216"/>
            <a:ext cx="1770605" cy="45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8682" y="734634"/>
            <a:ext cx="588133" cy="5881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11953" y="877904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02366" y="2228916"/>
            <a:ext cx="9294931" cy="7180180"/>
            <a:chOff x="0" y="0"/>
            <a:chExt cx="2571633" cy="1986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1633" cy="1986543"/>
            </a:xfrm>
            <a:custGeom>
              <a:avLst/>
              <a:gdLst/>
              <a:ahLst/>
              <a:cxnLst/>
              <a:rect r="r" b="b" t="t" l="l"/>
              <a:pathLst>
                <a:path h="1986543" w="2571633">
                  <a:moveTo>
                    <a:pt x="28319" y="0"/>
                  </a:moveTo>
                  <a:lnTo>
                    <a:pt x="2543314" y="0"/>
                  </a:lnTo>
                  <a:cubicBezTo>
                    <a:pt x="2558954" y="0"/>
                    <a:pt x="2571633" y="12679"/>
                    <a:pt x="2571633" y="28319"/>
                  </a:cubicBezTo>
                  <a:lnTo>
                    <a:pt x="2571633" y="1958224"/>
                  </a:lnTo>
                  <a:cubicBezTo>
                    <a:pt x="2571633" y="1965735"/>
                    <a:pt x="2568649" y="1972938"/>
                    <a:pt x="2563338" y="1978249"/>
                  </a:cubicBezTo>
                  <a:cubicBezTo>
                    <a:pt x="2558027" y="1983560"/>
                    <a:pt x="2550824" y="1986543"/>
                    <a:pt x="2543314" y="1986543"/>
                  </a:cubicBezTo>
                  <a:lnTo>
                    <a:pt x="28319" y="1986543"/>
                  </a:lnTo>
                  <a:cubicBezTo>
                    <a:pt x="12679" y="1986543"/>
                    <a:pt x="0" y="1973865"/>
                    <a:pt x="0" y="1958224"/>
                  </a:cubicBezTo>
                  <a:lnTo>
                    <a:pt x="0" y="28319"/>
                  </a:lnTo>
                  <a:cubicBezTo>
                    <a:pt x="0" y="12679"/>
                    <a:pt x="12679" y="0"/>
                    <a:pt x="283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71633" cy="2024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73424" y="1559532"/>
            <a:ext cx="3705183" cy="37051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10611" y="3512182"/>
            <a:ext cx="4892668" cy="5056431"/>
            <a:chOff x="0" y="0"/>
            <a:chExt cx="6362700" cy="6575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27563" t="0" r="-2756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260236" y="6634456"/>
            <a:ext cx="414804" cy="414804"/>
          </a:xfrm>
          <a:custGeom>
            <a:avLst/>
            <a:gdLst/>
            <a:ahLst/>
            <a:cxnLst/>
            <a:rect r="r" b="b" t="t" l="l"/>
            <a:pathLst>
              <a:path h="414804" w="414804">
                <a:moveTo>
                  <a:pt x="0" y="0"/>
                </a:moveTo>
                <a:lnTo>
                  <a:pt x="414804" y="0"/>
                </a:lnTo>
                <a:lnTo>
                  <a:pt x="414804" y="414804"/>
                </a:lnTo>
                <a:lnTo>
                  <a:pt x="0" y="41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60236" y="7451730"/>
            <a:ext cx="414804" cy="414804"/>
          </a:xfrm>
          <a:custGeom>
            <a:avLst/>
            <a:gdLst/>
            <a:ahLst/>
            <a:cxnLst/>
            <a:rect r="r" b="b" t="t" l="l"/>
            <a:pathLst>
              <a:path h="414804" w="414804">
                <a:moveTo>
                  <a:pt x="0" y="0"/>
                </a:moveTo>
                <a:lnTo>
                  <a:pt x="414804" y="0"/>
                </a:lnTo>
                <a:lnTo>
                  <a:pt x="414804" y="414804"/>
                </a:lnTo>
                <a:lnTo>
                  <a:pt x="0" y="41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30988" y="839804"/>
            <a:ext cx="1268842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730" y="839804"/>
            <a:ext cx="1860520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Tours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46150" y="839804"/>
            <a:ext cx="107950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News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68555" y="839804"/>
            <a:ext cx="1458179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BBC9B"/>
                </a:solidFill>
                <a:latin typeface="Montserrat Classic Bold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"/>
              </a:rPr>
              <a:t>12.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6194" y="1663996"/>
            <a:ext cx="5852825" cy="138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31"/>
              </a:lnSpc>
              <a:spcBef>
                <a:spcPct val="0"/>
              </a:spcBef>
            </a:pPr>
            <a:r>
              <a:rPr lang="en-US" sz="8093">
                <a:solidFill>
                  <a:srgbClr val="000000"/>
                </a:solidFill>
                <a:latin typeface="Montserrat Classic Bold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5760" y="2888097"/>
            <a:ext cx="5852825" cy="138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31"/>
              </a:lnSpc>
              <a:spcBef>
                <a:spcPct val="0"/>
              </a:spcBef>
            </a:pPr>
            <a:r>
              <a:rPr lang="en-US" sz="8093">
                <a:solidFill>
                  <a:srgbClr val="1BBC9B"/>
                </a:solidFill>
                <a:latin typeface="Montserrat Classic Bold"/>
              </a:rPr>
              <a:t>DETAILS.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5760" y="4617605"/>
            <a:ext cx="5466176" cy="275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6"/>
              </a:lnSpc>
            </a:pPr>
            <a:r>
              <a:rPr lang="en-US" sz="2931">
                <a:solidFill>
                  <a:srgbClr val="000000"/>
                </a:solidFill>
                <a:latin typeface="Montserrat"/>
              </a:rPr>
              <a:t>As in Whole, Nomads is a Travel Planner using which User can design one of the most amazing itineraries out their in the world.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22545" y="6644382"/>
            <a:ext cx="4119001" cy="37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0"/>
              </a:lnSpc>
            </a:pPr>
            <a:r>
              <a:rPr lang="en-US" sz="2347" spc="-46">
                <a:solidFill>
                  <a:srgbClr val="FFFFFF"/>
                </a:solidFill>
                <a:latin typeface="Montserrat Classic"/>
              </a:rPr>
              <a:t>nomads@travel.com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22545" y="7461656"/>
            <a:ext cx="4119001" cy="37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0"/>
              </a:lnSpc>
            </a:pPr>
            <a:r>
              <a:rPr lang="en-US" sz="2347" spc="-46">
                <a:solidFill>
                  <a:srgbClr val="FFFFFF"/>
                </a:solidFill>
                <a:latin typeface="Montserrat Classic"/>
              </a:rPr>
              <a:t>www.nomads.com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52710" y="3407407"/>
            <a:ext cx="7036246" cy="27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679">
                <a:solidFill>
                  <a:srgbClr val="FFFFFF"/>
                </a:solidFill>
                <a:latin typeface="Montserrat"/>
              </a:rPr>
              <a:t>Team Members-</a:t>
            </a:r>
          </a:p>
          <a:p>
            <a:pPr>
              <a:lnSpc>
                <a:spcPts val="5519"/>
              </a:lnSpc>
            </a:pPr>
            <a:r>
              <a:rPr lang="en-US" sz="3679">
                <a:solidFill>
                  <a:srgbClr val="FFFFFF"/>
                </a:solidFill>
                <a:latin typeface="Montserrat"/>
              </a:rPr>
              <a:t>1.Shreya Gupta(2101194)</a:t>
            </a:r>
          </a:p>
          <a:p>
            <a:pPr>
              <a:lnSpc>
                <a:spcPts val="5519"/>
              </a:lnSpc>
            </a:pPr>
            <a:r>
              <a:rPr lang="en-US" sz="3679">
                <a:solidFill>
                  <a:srgbClr val="FFFFFF"/>
                </a:solidFill>
                <a:latin typeface="Montserrat"/>
              </a:rPr>
              <a:t>2.Vasu Pandey(2101220)</a:t>
            </a:r>
          </a:p>
          <a:p>
            <a:pPr>
              <a:lnSpc>
                <a:spcPts val="5519"/>
              </a:lnSpc>
            </a:pPr>
            <a:r>
              <a:rPr lang="en-US" sz="3679">
                <a:solidFill>
                  <a:srgbClr val="FFFFFF"/>
                </a:solidFill>
                <a:latin typeface="Montserrat"/>
              </a:rPr>
              <a:t>3.Pulkit Bharti(2101158)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475196" y="501108"/>
            <a:ext cx="467052" cy="467052"/>
          </a:xfrm>
          <a:custGeom>
            <a:avLst/>
            <a:gdLst/>
            <a:ahLst/>
            <a:cxnLst/>
            <a:rect r="r" b="b" t="t" l="l"/>
            <a:pathLst>
              <a:path h="467052" w="467052">
                <a:moveTo>
                  <a:pt x="0" y="0"/>
                </a:moveTo>
                <a:lnTo>
                  <a:pt x="467052" y="0"/>
                </a:lnTo>
                <a:lnTo>
                  <a:pt x="467052" y="467051"/>
                </a:lnTo>
                <a:lnTo>
                  <a:pt x="0" y="4670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18710" y="344622"/>
            <a:ext cx="780023" cy="78002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75196" y="501108"/>
            <a:ext cx="467052" cy="467052"/>
          </a:xfrm>
          <a:custGeom>
            <a:avLst/>
            <a:gdLst/>
            <a:ahLst/>
            <a:cxnLst/>
            <a:rect r="r" b="b" t="t" l="l"/>
            <a:pathLst>
              <a:path h="467052" w="467052">
                <a:moveTo>
                  <a:pt x="0" y="0"/>
                </a:moveTo>
                <a:lnTo>
                  <a:pt x="467052" y="0"/>
                </a:lnTo>
                <a:lnTo>
                  <a:pt x="467052" y="467051"/>
                </a:lnTo>
                <a:lnTo>
                  <a:pt x="0" y="4670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02066" y="510973"/>
            <a:ext cx="1746782" cy="4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8682" y="734634"/>
            <a:ext cx="588133" cy="5881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11953" y="877904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24066">
            <a:off x="9348954" y="2799346"/>
            <a:ext cx="2605091" cy="665617"/>
            <a:chOff x="0" y="0"/>
            <a:chExt cx="686114" cy="1753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6114" cy="175306"/>
            </a:xfrm>
            <a:custGeom>
              <a:avLst/>
              <a:gdLst/>
              <a:ahLst/>
              <a:cxnLst/>
              <a:rect r="r" b="b" t="t" l="l"/>
              <a:pathLst>
                <a:path h="175306" w="686114">
                  <a:moveTo>
                    <a:pt x="44578" y="0"/>
                  </a:moveTo>
                  <a:lnTo>
                    <a:pt x="641537" y="0"/>
                  </a:lnTo>
                  <a:cubicBezTo>
                    <a:pt x="666156" y="0"/>
                    <a:pt x="686114" y="19958"/>
                    <a:pt x="686114" y="44578"/>
                  </a:cubicBezTo>
                  <a:lnTo>
                    <a:pt x="686114" y="130729"/>
                  </a:lnTo>
                  <a:cubicBezTo>
                    <a:pt x="686114" y="155348"/>
                    <a:pt x="666156" y="175306"/>
                    <a:pt x="641537" y="175306"/>
                  </a:cubicBezTo>
                  <a:lnTo>
                    <a:pt x="44578" y="175306"/>
                  </a:lnTo>
                  <a:cubicBezTo>
                    <a:pt x="19958" y="175306"/>
                    <a:pt x="0" y="155348"/>
                    <a:pt x="0" y="130729"/>
                  </a:cubicBezTo>
                  <a:lnTo>
                    <a:pt x="0" y="44578"/>
                  </a:lnTo>
                  <a:cubicBezTo>
                    <a:pt x="0" y="19958"/>
                    <a:pt x="19958" y="0"/>
                    <a:pt x="44578" y="0"/>
                  </a:cubicBezTo>
                  <a:close/>
                </a:path>
              </a:pathLst>
            </a:custGeom>
            <a:solidFill>
              <a:srgbClr val="1BBC9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6114" cy="213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15910" y="2615517"/>
            <a:ext cx="4036770" cy="5428661"/>
            <a:chOff x="0" y="0"/>
            <a:chExt cx="1063182" cy="14297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3182" cy="1429771"/>
            </a:xfrm>
            <a:custGeom>
              <a:avLst/>
              <a:gdLst/>
              <a:ahLst/>
              <a:cxnLst/>
              <a:rect r="r" b="b" t="t" l="l"/>
              <a:pathLst>
                <a:path h="1429771" w="1063182">
                  <a:moveTo>
                    <a:pt x="86303" y="0"/>
                  </a:moveTo>
                  <a:lnTo>
                    <a:pt x="976879" y="0"/>
                  </a:lnTo>
                  <a:cubicBezTo>
                    <a:pt x="999768" y="0"/>
                    <a:pt x="1021720" y="9093"/>
                    <a:pt x="1037905" y="25278"/>
                  </a:cubicBezTo>
                  <a:cubicBezTo>
                    <a:pt x="1054090" y="41463"/>
                    <a:pt x="1063182" y="63414"/>
                    <a:pt x="1063182" y="86303"/>
                  </a:cubicBezTo>
                  <a:lnTo>
                    <a:pt x="1063182" y="1343468"/>
                  </a:lnTo>
                  <a:cubicBezTo>
                    <a:pt x="1063182" y="1391132"/>
                    <a:pt x="1024543" y="1429771"/>
                    <a:pt x="976879" y="1429771"/>
                  </a:cubicBezTo>
                  <a:lnTo>
                    <a:pt x="86303" y="1429771"/>
                  </a:lnTo>
                  <a:cubicBezTo>
                    <a:pt x="63414" y="1429771"/>
                    <a:pt x="41463" y="1420678"/>
                    <a:pt x="25278" y="1404493"/>
                  </a:cubicBezTo>
                  <a:cubicBezTo>
                    <a:pt x="9093" y="1388308"/>
                    <a:pt x="0" y="1366357"/>
                    <a:pt x="0" y="1343468"/>
                  </a:cubicBezTo>
                  <a:lnTo>
                    <a:pt x="0" y="86303"/>
                  </a:lnTo>
                  <a:cubicBezTo>
                    <a:pt x="0" y="63414"/>
                    <a:pt x="9093" y="41463"/>
                    <a:pt x="25278" y="25278"/>
                  </a:cubicBezTo>
                  <a:cubicBezTo>
                    <a:pt x="41463" y="9093"/>
                    <a:pt x="63414" y="0"/>
                    <a:pt x="86303" y="0"/>
                  </a:cubicBezTo>
                  <a:close/>
                </a:path>
              </a:pathLst>
            </a:custGeom>
            <a:solidFill>
              <a:srgbClr val="1BBC9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63182" cy="146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24408" y="2221339"/>
            <a:ext cx="6217042" cy="621701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0093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178723" y="6181451"/>
            <a:ext cx="1862727" cy="186272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33265" y="6677183"/>
            <a:ext cx="753642" cy="871263"/>
          </a:xfrm>
          <a:custGeom>
            <a:avLst/>
            <a:gdLst/>
            <a:ahLst/>
            <a:cxnLst/>
            <a:rect r="r" b="b" t="t" l="l"/>
            <a:pathLst>
              <a:path h="871263" w="753642">
                <a:moveTo>
                  <a:pt x="0" y="0"/>
                </a:moveTo>
                <a:lnTo>
                  <a:pt x="753643" y="0"/>
                </a:lnTo>
                <a:lnTo>
                  <a:pt x="753643" y="871263"/>
                </a:lnTo>
                <a:lnTo>
                  <a:pt x="0" y="87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0988" y="839804"/>
            <a:ext cx="1268842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42730" y="839804"/>
            <a:ext cx="18605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Bookings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46150" y="839804"/>
            <a:ext cx="10795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Gallery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68555" y="839804"/>
            <a:ext cx="14581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Sign 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"/>
              </a:rPr>
              <a:t>13.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4437" y="3836323"/>
            <a:ext cx="7628312" cy="149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Montserrat Classic Bold"/>
              </a:rPr>
              <a:t>THANKS FOR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7794" y="5183659"/>
            <a:ext cx="7628312" cy="149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1BBC9B"/>
                </a:solidFill>
                <a:latin typeface="Montserrat Classic Bold"/>
              </a:rPr>
              <a:t>WATCHING.</a:t>
            </a:r>
          </a:p>
        </p:txBody>
      </p:sp>
      <p:sp>
        <p:nvSpPr>
          <p:cNvPr name="TextBox 26" id="26"/>
          <p:cNvSpPr txBox="true"/>
          <p:nvPr/>
        </p:nvSpPr>
        <p:spPr>
          <a:xfrm rot="-93128">
            <a:off x="9606495" y="2933738"/>
            <a:ext cx="20891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 Classic Bold"/>
              </a:rPr>
              <a:t>Travel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61464" y="421887"/>
            <a:ext cx="516968" cy="516968"/>
          </a:xfrm>
          <a:custGeom>
            <a:avLst/>
            <a:gdLst/>
            <a:ahLst/>
            <a:cxnLst/>
            <a:rect r="r" b="b" t="t" l="l"/>
            <a:pathLst>
              <a:path h="516968" w="516968">
                <a:moveTo>
                  <a:pt x="0" y="0"/>
                </a:moveTo>
                <a:lnTo>
                  <a:pt x="516967" y="0"/>
                </a:lnTo>
                <a:lnTo>
                  <a:pt x="516967" y="516967"/>
                </a:lnTo>
                <a:lnTo>
                  <a:pt x="0" y="516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8254" y="248677"/>
            <a:ext cx="863388" cy="86338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61464" y="421887"/>
            <a:ext cx="516968" cy="516968"/>
          </a:xfrm>
          <a:custGeom>
            <a:avLst/>
            <a:gdLst/>
            <a:ahLst/>
            <a:cxnLst/>
            <a:rect r="r" b="b" t="t" l="l"/>
            <a:pathLst>
              <a:path h="516968" w="516968">
                <a:moveTo>
                  <a:pt x="0" y="0"/>
                </a:moveTo>
                <a:lnTo>
                  <a:pt x="516967" y="0"/>
                </a:lnTo>
                <a:lnTo>
                  <a:pt x="516967" y="516967"/>
                </a:lnTo>
                <a:lnTo>
                  <a:pt x="0" y="516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87392" y="429389"/>
            <a:ext cx="1933468" cy="50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0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31" y="418386"/>
            <a:ext cx="457147" cy="457147"/>
          </a:xfrm>
          <a:custGeom>
            <a:avLst/>
            <a:gdLst/>
            <a:ahLst/>
            <a:cxnLst/>
            <a:rect r="r" b="b" t="t" l="l"/>
            <a:pathLst>
              <a:path h="457147" w="457147">
                <a:moveTo>
                  <a:pt x="0" y="0"/>
                </a:moveTo>
                <a:lnTo>
                  <a:pt x="457147" y="0"/>
                </a:lnTo>
                <a:lnTo>
                  <a:pt x="457147" y="457147"/>
                </a:lnTo>
                <a:lnTo>
                  <a:pt x="0" y="457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5544" y="2240355"/>
            <a:ext cx="14596912" cy="3638973"/>
            <a:chOff x="0" y="0"/>
            <a:chExt cx="4740129" cy="11817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40129" cy="1181702"/>
            </a:xfrm>
            <a:custGeom>
              <a:avLst/>
              <a:gdLst/>
              <a:ahLst/>
              <a:cxnLst/>
              <a:rect r="r" b="b" t="t" l="l"/>
              <a:pathLst>
                <a:path h="1181702" w="4740129">
                  <a:moveTo>
                    <a:pt x="18033" y="0"/>
                  </a:moveTo>
                  <a:lnTo>
                    <a:pt x="4722096" y="0"/>
                  </a:lnTo>
                  <a:cubicBezTo>
                    <a:pt x="4732055" y="0"/>
                    <a:pt x="4740129" y="8074"/>
                    <a:pt x="4740129" y="18033"/>
                  </a:cubicBezTo>
                  <a:lnTo>
                    <a:pt x="4740129" y="1163669"/>
                  </a:lnTo>
                  <a:cubicBezTo>
                    <a:pt x="4740129" y="1168452"/>
                    <a:pt x="4738229" y="1173039"/>
                    <a:pt x="4734847" y="1176420"/>
                  </a:cubicBezTo>
                  <a:cubicBezTo>
                    <a:pt x="4731465" y="1179802"/>
                    <a:pt x="4726879" y="1181702"/>
                    <a:pt x="4722096" y="1181702"/>
                  </a:cubicBezTo>
                  <a:lnTo>
                    <a:pt x="18033" y="1181702"/>
                  </a:lnTo>
                  <a:cubicBezTo>
                    <a:pt x="8074" y="1181702"/>
                    <a:pt x="0" y="1173628"/>
                    <a:pt x="0" y="1163669"/>
                  </a:cubicBezTo>
                  <a:lnTo>
                    <a:pt x="0" y="18033"/>
                  </a:lnTo>
                  <a:cubicBezTo>
                    <a:pt x="0" y="8074"/>
                    <a:pt x="8074" y="0"/>
                    <a:pt x="180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40129" cy="1219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37780" y="1900230"/>
            <a:ext cx="4096245" cy="40962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560083" y="2616070"/>
            <a:ext cx="5365293" cy="5544875"/>
            <a:chOff x="0" y="0"/>
            <a:chExt cx="6362700" cy="65756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54837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10709" y="4357649"/>
            <a:ext cx="3229335" cy="3043359"/>
            <a:chOff x="0" y="0"/>
            <a:chExt cx="1048678" cy="9882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678" cy="988285"/>
            </a:xfrm>
            <a:custGeom>
              <a:avLst/>
              <a:gdLst/>
              <a:ahLst/>
              <a:cxnLst/>
              <a:rect r="r" b="b" t="t" l="l"/>
              <a:pathLst>
                <a:path h="988285" w="1048678">
                  <a:moveTo>
                    <a:pt x="67126" y="0"/>
                  </a:moveTo>
                  <a:lnTo>
                    <a:pt x="981552" y="0"/>
                  </a:lnTo>
                  <a:cubicBezTo>
                    <a:pt x="999355" y="0"/>
                    <a:pt x="1016429" y="7072"/>
                    <a:pt x="1029017" y="19661"/>
                  </a:cubicBezTo>
                  <a:cubicBezTo>
                    <a:pt x="1041606" y="32250"/>
                    <a:pt x="1048678" y="49323"/>
                    <a:pt x="1048678" y="67126"/>
                  </a:cubicBezTo>
                  <a:lnTo>
                    <a:pt x="1048678" y="921159"/>
                  </a:lnTo>
                  <a:cubicBezTo>
                    <a:pt x="1048678" y="938962"/>
                    <a:pt x="1041606" y="956036"/>
                    <a:pt x="1029017" y="968625"/>
                  </a:cubicBezTo>
                  <a:cubicBezTo>
                    <a:pt x="1016429" y="981213"/>
                    <a:pt x="999355" y="988285"/>
                    <a:pt x="981552" y="988285"/>
                  </a:cubicBezTo>
                  <a:lnTo>
                    <a:pt x="67126" y="988285"/>
                  </a:lnTo>
                  <a:cubicBezTo>
                    <a:pt x="49323" y="988285"/>
                    <a:pt x="32250" y="981213"/>
                    <a:pt x="19661" y="968625"/>
                  </a:cubicBezTo>
                  <a:cubicBezTo>
                    <a:pt x="7072" y="956036"/>
                    <a:pt x="0" y="938962"/>
                    <a:pt x="0" y="921159"/>
                  </a:cubicBezTo>
                  <a:lnTo>
                    <a:pt x="0" y="67126"/>
                  </a:lnTo>
                  <a:cubicBezTo>
                    <a:pt x="0" y="49323"/>
                    <a:pt x="7072" y="32250"/>
                    <a:pt x="19661" y="19661"/>
                  </a:cubicBezTo>
                  <a:cubicBezTo>
                    <a:pt x="32250" y="7072"/>
                    <a:pt x="49323" y="0"/>
                    <a:pt x="67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8678" cy="1026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3655" y="9069404"/>
            <a:ext cx="52070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4360" y="6379974"/>
            <a:ext cx="4771421" cy="9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serrat Classic Bold"/>
              </a:rPr>
              <a:t>ABOUT OUR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74360" y="7224353"/>
            <a:ext cx="4771421" cy="9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BC9B"/>
                </a:solidFill>
                <a:latin typeface="Montserrat Classic Bold"/>
              </a:rPr>
              <a:t>AGENCY.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74360" y="3140580"/>
            <a:ext cx="5848103" cy="259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5"/>
              </a:lnSpc>
            </a:pPr>
            <a:r>
              <a:rPr lang="en-US" sz="2283">
                <a:solidFill>
                  <a:srgbClr val="FFFFFF"/>
                </a:solidFill>
                <a:latin typeface="Montserrat"/>
              </a:rPr>
              <a:t>Embark on unforgettable adventures without breaking the bank. Dive into our treasure trove of budget-friendly travel options, where every penny stretches farther, and dreams come true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04075" y="2329685"/>
            <a:ext cx="374969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Classic Bold"/>
              </a:rPr>
              <a:t>Looking For Travel under Budget?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55308" y="5247006"/>
            <a:ext cx="2340136" cy="173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</a:rPr>
              <a:t>Passionate explorers, connecting you to experiences.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55308" y="4631055"/>
            <a:ext cx="234013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Montserrat Classic Bold"/>
              </a:rPr>
              <a:t>About Us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264" y="265219"/>
            <a:ext cx="763481" cy="76348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71431" y="418386"/>
            <a:ext cx="457147" cy="457147"/>
          </a:xfrm>
          <a:custGeom>
            <a:avLst/>
            <a:gdLst/>
            <a:ahLst/>
            <a:cxnLst/>
            <a:rect r="r" b="b" t="t" l="l"/>
            <a:pathLst>
              <a:path h="457147" w="457147">
                <a:moveTo>
                  <a:pt x="0" y="0"/>
                </a:moveTo>
                <a:lnTo>
                  <a:pt x="457147" y="0"/>
                </a:lnTo>
                <a:lnTo>
                  <a:pt x="457147" y="457147"/>
                </a:lnTo>
                <a:lnTo>
                  <a:pt x="0" y="457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78645" y="436355"/>
            <a:ext cx="1709737" cy="43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4"/>
              </a:lnSpc>
              <a:spcBef>
                <a:spcPct val="0"/>
              </a:spcBef>
            </a:pPr>
            <a:r>
              <a:rPr lang="en-US" sz="2596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1834" y="2824255"/>
            <a:ext cx="3145532" cy="31455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22347" y="1949514"/>
            <a:ext cx="6181085" cy="6387972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60075" t="-22474" r="-67859" b="-2459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66444" y="5771552"/>
            <a:ext cx="1285122" cy="12851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66444" y="7503935"/>
            <a:ext cx="1285122" cy="12851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01021" y="4397021"/>
            <a:ext cx="3074957" cy="3229616"/>
            <a:chOff x="0" y="0"/>
            <a:chExt cx="1106566" cy="1162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6566" cy="1162222"/>
            </a:xfrm>
            <a:custGeom>
              <a:avLst/>
              <a:gdLst/>
              <a:ahLst/>
              <a:cxnLst/>
              <a:rect r="r" b="b" t="t" l="l"/>
              <a:pathLst>
                <a:path h="1162222" w="1106566">
                  <a:moveTo>
                    <a:pt x="85603" y="0"/>
                  </a:moveTo>
                  <a:lnTo>
                    <a:pt x="1020963" y="0"/>
                  </a:lnTo>
                  <a:cubicBezTo>
                    <a:pt x="1043666" y="0"/>
                    <a:pt x="1065440" y="9019"/>
                    <a:pt x="1081493" y="25073"/>
                  </a:cubicBezTo>
                  <a:cubicBezTo>
                    <a:pt x="1097547" y="41126"/>
                    <a:pt x="1106566" y="62900"/>
                    <a:pt x="1106566" y="85603"/>
                  </a:cubicBezTo>
                  <a:lnTo>
                    <a:pt x="1106566" y="1076619"/>
                  </a:lnTo>
                  <a:cubicBezTo>
                    <a:pt x="1106566" y="1123896"/>
                    <a:pt x="1068240" y="1162222"/>
                    <a:pt x="1020963" y="1162222"/>
                  </a:cubicBezTo>
                  <a:lnTo>
                    <a:pt x="85603" y="1162222"/>
                  </a:lnTo>
                  <a:cubicBezTo>
                    <a:pt x="62900" y="1162222"/>
                    <a:pt x="41126" y="1153203"/>
                    <a:pt x="25073" y="1137150"/>
                  </a:cubicBezTo>
                  <a:cubicBezTo>
                    <a:pt x="9019" y="1121096"/>
                    <a:pt x="0" y="1099323"/>
                    <a:pt x="0" y="1076619"/>
                  </a:cubicBezTo>
                  <a:lnTo>
                    <a:pt x="0" y="85603"/>
                  </a:lnTo>
                  <a:cubicBezTo>
                    <a:pt x="0" y="62900"/>
                    <a:pt x="9019" y="41126"/>
                    <a:pt x="25073" y="25073"/>
                  </a:cubicBezTo>
                  <a:cubicBezTo>
                    <a:pt x="41126" y="9019"/>
                    <a:pt x="62900" y="0"/>
                    <a:pt x="856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90000"/>
                  </a:srgbClr>
                </a:gs>
                <a:gs pos="100000">
                  <a:srgbClr val="15BAD3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06566" cy="1200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379300" y="7916791"/>
            <a:ext cx="459410" cy="459410"/>
          </a:xfrm>
          <a:custGeom>
            <a:avLst/>
            <a:gdLst/>
            <a:ahLst/>
            <a:cxnLst/>
            <a:rect r="r" b="b" t="t" l="l"/>
            <a:pathLst>
              <a:path h="459410" w="459410">
                <a:moveTo>
                  <a:pt x="0" y="0"/>
                </a:moveTo>
                <a:lnTo>
                  <a:pt x="459410" y="0"/>
                </a:lnTo>
                <a:lnTo>
                  <a:pt x="459410" y="459410"/>
                </a:lnTo>
                <a:lnTo>
                  <a:pt x="0" y="45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3094" y="373538"/>
            <a:ext cx="490739" cy="490739"/>
          </a:xfrm>
          <a:custGeom>
            <a:avLst/>
            <a:gdLst/>
            <a:ahLst/>
            <a:cxnLst/>
            <a:rect r="r" b="b" t="t" l="l"/>
            <a:pathLst>
              <a:path h="490739" w="490739">
                <a:moveTo>
                  <a:pt x="0" y="0"/>
                </a:moveTo>
                <a:lnTo>
                  <a:pt x="490740" y="0"/>
                </a:lnTo>
                <a:lnTo>
                  <a:pt x="490740" y="490740"/>
                </a:lnTo>
                <a:lnTo>
                  <a:pt x="0" y="490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8672" y="209116"/>
            <a:ext cx="819584" cy="81958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13094" y="373538"/>
            <a:ext cx="490739" cy="490739"/>
          </a:xfrm>
          <a:custGeom>
            <a:avLst/>
            <a:gdLst/>
            <a:ahLst/>
            <a:cxnLst/>
            <a:rect r="r" b="b" t="t" l="l"/>
            <a:pathLst>
              <a:path h="490739" w="490739">
                <a:moveTo>
                  <a:pt x="0" y="0"/>
                </a:moveTo>
                <a:lnTo>
                  <a:pt x="490740" y="0"/>
                </a:lnTo>
                <a:lnTo>
                  <a:pt x="490740" y="490740"/>
                </a:lnTo>
                <a:lnTo>
                  <a:pt x="0" y="490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76525" y="6089945"/>
            <a:ext cx="664960" cy="648336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53655" y="9069404"/>
            <a:ext cx="52070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03.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66444" y="1816164"/>
            <a:ext cx="6810380" cy="11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5"/>
              </a:lnSpc>
              <a:spcBef>
                <a:spcPct val="0"/>
              </a:spcBef>
            </a:pPr>
            <a:r>
              <a:rPr lang="en-US" sz="6446">
                <a:solidFill>
                  <a:srgbClr val="000000"/>
                </a:solidFill>
                <a:latin typeface="Montserrat Classic Bold"/>
              </a:rPr>
              <a:t>ADVENTURES &amp;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6444" y="2791144"/>
            <a:ext cx="6810380" cy="11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5"/>
              </a:lnSpc>
              <a:spcBef>
                <a:spcPct val="0"/>
              </a:spcBef>
            </a:pPr>
            <a:r>
              <a:rPr lang="en-US" sz="6446">
                <a:solidFill>
                  <a:srgbClr val="1BBC9B"/>
                </a:solidFill>
                <a:latin typeface="Montserrat Classic Bold"/>
              </a:rPr>
              <a:t>TRAVELS.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57524" y="6164286"/>
            <a:ext cx="5500196" cy="89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2"/>
              </a:lnSpc>
            </a:pPr>
            <a:r>
              <a:rPr lang="en-US" sz="2408">
                <a:solidFill>
                  <a:srgbClr val="000000"/>
                </a:solidFill>
                <a:latin typeface="Montserrat"/>
              </a:rPr>
              <a:t>In every journey's dance, fun leads the heart's melody.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57524" y="7896670"/>
            <a:ext cx="5500196" cy="89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2"/>
              </a:lnSpc>
            </a:pPr>
            <a:r>
              <a:rPr lang="en-US" sz="2408">
                <a:solidFill>
                  <a:srgbClr val="000000"/>
                </a:solidFill>
                <a:latin typeface="Montserrat"/>
              </a:rPr>
              <a:t>Budget-friendly skies, where warmth meets the wallet's delight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7524" y="5723927"/>
            <a:ext cx="4514693" cy="4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F4931E"/>
                </a:solidFill>
                <a:latin typeface="Montserrat Classic Bold"/>
              </a:rPr>
              <a:t>Fun Always First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57524" y="7456310"/>
            <a:ext cx="4514693" cy="41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1BBC9B"/>
                </a:solidFill>
                <a:latin typeface="Montserrat Classic Bold"/>
              </a:rPr>
              <a:t>Low Prices &amp; Friendly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66444" y="3651744"/>
            <a:ext cx="7491275" cy="135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2"/>
              </a:lnSpc>
            </a:pPr>
          </a:p>
          <a:p>
            <a:pPr>
              <a:lnSpc>
                <a:spcPts val="3612"/>
              </a:lnSpc>
            </a:pPr>
            <a:r>
              <a:rPr lang="en-US" sz="2408">
                <a:solidFill>
                  <a:srgbClr val="000000"/>
                </a:solidFill>
                <a:latin typeface="Montserrat"/>
              </a:rPr>
              <a:t>"Affordable adventures for solo, family, friends, and couples – limitless fun awaits!"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68431" y="5823250"/>
            <a:ext cx="2467886" cy="158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109">
                <a:solidFill>
                  <a:srgbClr val="FFFFFF"/>
                </a:solidFill>
                <a:latin typeface="Montserrat"/>
              </a:rPr>
              <a:t>Your compass to discovery, unlocking the world's wonders.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68431" y="4998395"/>
            <a:ext cx="2340136" cy="34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 Classic Bold"/>
              </a:rPr>
              <a:t>Travel Guide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6973" y="386802"/>
            <a:ext cx="1835374" cy="47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1"/>
              </a:lnSpc>
              <a:spcBef>
                <a:spcPct val="0"/>
              </a:spcBef>
            </a:pPr>
            <a:r>
              <a:rPr lang="en-US" sz="2787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C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59629"/>
            <a:ext cx="3715920" cy="3803009"/>
            <a:chOff x="0" y="0"/>
            <a:chExt cx="1011268" cy="1034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9591" y="0"/>
                  </a:moveTo>
                  <a:lnTo>
                    <a:pt x="871678" y="0"/>
                  </a:lnTo>
                  <a:cubicBezTo>
                    <a:pt x="908699" y="0"/>
                    <a:pt x="944205" y="14707"/>
                    <a:pt x="970383" y="40885"/>
                  </a:cubicBezTo>
                  <a:cubicBezTo>
                    <a:pt x="996562" y="67064"/>
                    <a:pt x="1011268" y="102569"/>
                    <a:pt x="1011268" y="139591"/>
                  </a:cubicBezTo>
                  <a:lnTo>
                    <a:pt x="1011268" y="895378"/>
                  </a:lnTo>
                  <a:cubicBezTo>
                    <a:pt x="1011268" y="972472"/>
                    <a:pt x="948771" y="1034969"/>
                    <a:pt x="871678" y="1034969"/>
                  </a:cubicBezTo>
                  <a:lnTo>
                    <a:pt x="139591" y="1034969"/>
                  </a:lnTo>
                  <a:cubicBezTo>
                    <a:pt x="62497" y="1034969"/>
                    <a:pt x="0" y="972472"/>
                    <a:pt x="0" y="895378"/>
                  </a:cubicBezTo>
                  <a:lnTo>
                    <a:pt x="0" y="139591"/>
                  </a:lnTo>
                  <a:cubicBezTo>
                    <a:pt x="0" y="62497"/>
                    <a:pt x="62497" y="0"/>
                    <a:pt x="139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02289" y="5059629"/>
            <a:ext cx="3715920" cy="3803009"/>
            <a:chOff x="0" y="0"/>
            <a:chExt cx="1011268" cy="10349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9591" y="0"/>
                  </a:moveTo>
                  <a:lnTo>
                    <a:pt x="871678" y="0"/>
                  </a:lnTo>
                  <a:cubicBezTo>
                    <a:pt x="908699" y="0"/>
                    <a:pt x="944205" y="14707"/>
                    <a:pt x="970383" y="40885"/>
                  </a:cubicBezTo>
                  <a:cubicBezTo>
                    <a:pt x="996562" y="67064"/>
                    <a:pt x="1011268" y="102569"/>
                    <a:pt x="1011268" y="139591"/>
                  </a:cubicBezTo>
                  <a:lnTo>
                    <a:pt x="1011268" y="895378"/>
                  </a:lnTo>
                  <a:cubicBezTo>
                    <a:pt x="1011268" y="972472"/>
                    <a:pt x="948771" y="1034969"/>
                    <a:pt x="871678" y="1034969"/>
                  </a:cubicBezTo>
                  <a:lnTo>
                    <a:pt x="139591" y="1034969"/>
                  </a:lnTo>
                  <a:cubicBezTo>
                    <a:pt x="62497" y="1034969"/>
                    <a:pt x="0" y="972472"/>
                    <a:pt x="0" y="895378"/>
                  </a:cubicBezTo>
                  <a:lnTo>
                    <a:pt x="0" y="139591"/>
                  </a:lnTo>
                  <a:cubicBezTo>
                    <a:pt x="0" y="62497"/>
                    <a:pt x="62497" y="0"/>
                    <a:pt x="139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72834" y="5059629"/>
            <a:ext cx="3715920" cy="3803009"/>
            <a:chOff x="0" y="0"/>
            <a:chExt cx="1011268" cy="10349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9591" y="0"/>
                  </a:moveTo>
                  <a:lnTo>
                    <a:pt x="871678" y="0"/>
                  </a:lnTo>
                  <a:cubicBezTo>
                    <a:pt x="908699" y="0"/>
                    <a:pt x="944205" y="14707"/>
                    <a:pt x="970383" y="40885"/>
                  </a:cubicBezTo>
                  <a:cubicBezTo>
                    <a:pt x="996562" y="67064"/>
                    <a:pt x="1011268" y="102569"/>
                    <a:pt x="1011268" y="139591"/>
                  </a:cubicBezTo>
                  <a:lnTo>
                    <a:pt x="1011268" y="895378"/>
                  </a:lnTo>
                  <a:cubicBezTo>
                    <a:pt x="1011268" y="972472"/>
                    <a:pt x="948771" y="1034969"/>
                    <a:pt x="871678" y="1034969"/>
                  </a:cubicBezTo>
                  <a:lnTo>
                    <a:pt x="139591" y="1034969"/>
                  </a:lnTo>
                  <a:cubicBezTo>
                    <a:pt x="62497" y="1034969"/>
                    <a:pt x="0" y="972472"/>
                    <a:pt x="0" y="895378"/>
                  </a:cubicBezTo>
                  <a:lnTo>
                    <a:pt x="0" y="139591"/>
                  </a:lnTo>
                  <a:cubicBezTo>
                    <a:pt x="0" y="62497"/>
                    <a:pt x="62497" y="0"/>
                    <a:pt x="139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43380" y="5059629"/>
            <a:ext cx="3715920" cy="3803009"/>
            <a:chOff x="0" y="0"/>
            <a:chExt cx="1011268" cy="10349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9591" y="0"/>
                  </a:moveTo>
                  <a:lnTo>
                    <a:pt x="871678" y="0"/>
                  </a:lnTo>
                  <a:cubicBezTo>
                    <a:pt x="908699" y="0"/>
                    <a:pt x="944205" y="14707"/>
                    <a:pt x="970383" y="40885"/>
                  </a:cubicBezTo>
                  <a:cubicBezTo>
                    <a:pt x="996562" y="67064"/>
                    <a:pt x="1011268" y="102569"/>
                    <a:pt x="1011268" y="139591"/>
                  </a:cubicBezTo>
                  <a:lnTo>
                    <a:pt x="1011268" y="895378"/>
                  </a:lnTo>
                  <a:cubicBezTo>
                    <a:pt x="1011268" y="972472"/>
                    <a:pt x="948771" y="1034969"/>
                    <a:pt x="871678" y="1034969"/>
                  </a:cubicBezTo>
                  <a:lnTo>
                    <a:pt x="139591" y="1034969"/>
                  </a:lnTo>
                  <a:cubicBezTo>
                    <a:pt x="62497" y="1034969"/>
                    <a:pt x="0" y="972472"/>
                    <a:pt x="0" y="895378"/>
                  </a:cubicBezTo>
                  <a:lnTo>
                    <a:pt x="0" y="139591"/>
                  </a:lnTo>
                  <a:cubicBezTo>
                    <a:pt x="0" y="62497"/>
                    <a:pt x="62497" y="0"/>
                    <a:pt x="139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9684" y="5238362"/>
            <a:ext cx="3333952" cy="3445543"/>
            <a:chOff x="0" y="0"/>
            <a:chExt cx="6362700" cy="6575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1676" t="0" r="-167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393273" y="5238362"/>
            <a:ext cx="3333952" cy="3445543"/>
            <a:chOff x="0" y="0"/>
            <a:chExt cx="6362700" cy="65756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-14973" t="0" r="-14973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563818" y="5238362"/>
            <a:ext cx="3333952" cy="3445543"/>
            <a:chOff x="0" y="0"/>
            <a:chExt cx="6362700" cy="6575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1676" t="0" r="-167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34364" y="5238362"/>
            <a:ext cx="3333952" cy="3445543"/>
            <a:chOff x="0" y="0"/>
            <a:chExt cx="6362700" cy="65756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1676" t="0" r="-1676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53893" y="7799171"/>
            <a:ext cx="2673314" cy="961095"/>
            <a:chOff x="0" y="0"/>
            <a:chExt cx="727529" cy="2615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7648" y="0"/>
                  </a:moveTo>
                  <a:lnTo>
                    <a:pt x="689881" y="0"/>
                  </a:lnTo>
                  <a:cubicBezTo>
                    <a:pt x="710673" y="0"/>
                    <a:pt x="727529" y="16856"/>
                    <a:pt x="727529" y="37648"/>
                  </a:cubicBezTo>
                  <a:lnTo>
                    <a:pt x="727529" y="223909"/>
                  </a:lnTo>
                  <a:cubicBezTo>
                    <a:pt x="727529" y="244701"/>
                    <a:pt x="710673" y="261557"/>
                    <a:pt x="689881" y="261557"/>
                  </a:cubicBezTo>
                  <a:lnTo>
                    <a:pt x="37648" y="261557"/>
                  </a:lnTo>
                  <a:cubicBezTo>
                    <a:pt x="16856" y="261557"/>
                    <a:pt x="0" y="244701"/>
                    <a:pt x="0" y="223909"/>
                  </a:cubicBezTo>
                  <a:lnTo>
                    <a:pt x="0" y="37648"/>
                  </a:lnTo>
                  <a:cubicBezTo>
                    <a:pt x="0" y="16856"/>
                    <a:pt x="16856" y="0"/>
                    <a:pt x="37648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672424" y="7739850"/>
            <a:ext cx="2673314" cy="961095"/>
            <a:chOff x="0" y="0"/>
            <a:chExt cx="727529" cy="2615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7648" y="0"/>
                  </a:moveTo>
                  <a:lnTo>
                    <a:pt x="689881" y="0"/>
                  </a:lnTo>
                  <a:cubicBezTo>
                    <a:pt x="710673" y="0"/>
                    <a:pt x="727529" y="16856"/>
                    <a:pt x="727529" y="37648"/>
                  </a:cubicBezTo>
                  <a:lnTo>
                    <a:pt x="727529" y="223909"/>
                  </a:lnTo>
                  <a:cubicBezTo>
                    <a:pt x="727529" y="244701"/>
                    <a:pt x="710673" y="261557"/>
                    <a:pt x="689881" y="261557"/>
                  </a:cubicBezTo>
                  <a:lnTo>
                    <a:pt x="37648" y="261557"/>
                  </a:lnTo>
                  <a:cubicBezTo>
                    <a:pt x="16856" y="261557"/>
                    <a:pt x="0" y="244701"/>
                    <a:pt x="0" y="223909"/>
                  </a:cubicBezTo>
                  <a:lnTo>
                    <a:pt x="0" y="37648"/>
                  </a:lnTo>
                  <a:cubicBezTo>
                    <a:pt x="0" y="16856"/>
                    <a:pt x="16856" y="0"/>
                    <a:pt x="37648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94534" y="7799171"/>
            <a:ext cx="2673314" cy="961095"/>
            <a:chOff x="0" y="0"/>
            <a:chExt cx="727529" cy="2615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7648" y="0"/>
                  </a:moveTo>
                  <a:lnTo>
                    <a:pt x="689881" y="0"/>
                  </a:lnTo>
                  <a:cubicBezTo>
                    <a:pt x="710673" y="0"/>
                    <a:pt x="727529" y="16856"/>
                    <a:pt x="727529" y="37648"/>
                  </a:cubicBezTo>
                  <a:lnTo>
                    <a:pt x="727529" y="223909"/>
                  </a:lnTo>
                  <a:cubicBezTo>
                    <a:pt x="727529" y="244701"/>
                    <a:pt x="710673" y="261557"/>
                    <a:pt x="689881" y="261557"/>
                  </a:cubicBezTo>
                  <a:lnTo>
                    <a:pt x="37648" y="261557"/>
                  </a:lnTo>
                  <a:cubicBezTo>
                    <a:pt x="16856" y="261557"/>
                    <a:pt x="0" y="244701"/>
                    <a:pt x="0" y="223909"/>
                  </a:cubicBezTo>
                  <a:lnTo>
                    <a:pt x="0" y="37648"/>
                  </a:lnTo>
                  <a:cubicBezTo>
                    <a:pt x="0" y="16856"/>
                    <a:pt x="16856" y="0"/>
                    <a:pt x="37648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011443" y="7722811"/>
            <a:ext cx="2673314" cy="961095"/>
            <a:chOff x="0" y="0"/>
            <a:chExt cx="727529" cy="2615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7648" y="0"/>
                  </a:moveTo>
                  <a:lnTo>
                    <a:pt x="689881" y="0"/>
                  </a:lnTo>
                  <a:cubicBezTo>
                    <a:pt x="710673" y="0"/>
                    <a:pt x="727529" y="16856"/>
                    <a:pt x="727529" y="37648"/>
                  </a:cubicBezTo>
                  <a:lnTo>
                    <a:pt x="727529" y="223909"/>
                  </a:lnTo>
                  <a:cubicBezTo>
                    <a:pt x="727529" y="244701"/>
                    <a:pt x="710673" y="261557"/>
                    <a:pt x="689881" y="261557"/>
                  </a:cubicBezTo>
                  <a:lnTo>
                    <a:pt x="37648" y="261557"/>
                  </a:lnTo>
                  <a:cubicBezTo>
                    <a:pt x="16856" y="261557"/>
                    <a:pt x="0" y="244701"/>
                    <a:pt x="0" y="223909"/>
                  </a:cubicBezTo>
                  <a:lnTo>
                    <a:pt x="0" y="37648"/>
                  </a:lnTo>
                  <a:cubicBezTo>
                    <a:pt x="0" y="16856"/>
                    <a:pt x="16856" y="0"/>
                    <a:pt x="37648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519242" y="399928"/>
            <a:ext cx="470972" cy="470972"/>
          </a:xfrm>
          <a:custGeom>
            <a:avLst/>
            <a:gdLst/>
            <a:ahLst/>
            <a:cxnLst/>
            <a:rect r="r" b="b" t="t" l="l"/>
            <a:pathLst>
              <a:path h="470972" w="470972">
                <a:moveTo>
                  <a:pt x="0" y="0"/>
                </a:moveTo>
                <a:lnTo>
                  <a:pt x="470973" y="0"/>
                </a:lnTo>
                <a:lnTo>
                  <a:pt x="470973" y="470973"/>
                </a:lnTo>
                <a:lnTo>
                  <a:pt x="0" y="470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361443" y="242129"/>
            <a:ext cx="786571" cy="78657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519242" y="399928"/>
            <a:ext cx="470972" cy="470972"/>
          </a:xfrm>
          <a:custGeom>
            <a:avLst/>
            <a:gdLst/>
            <a:ahLst/>
            <a:cxnLst/>
            <a:rect r="r" b="b" t="t" l="l"/>
            <a:pathLst>
              <a:path h="470972" w="470972">
                <a:moveTo>
                  <a:pt x="0" y="0"/>
                </a:moveTo>
                <a:lnTo>
                  <a:pt x="470973" y="0"/>
                </a:lnTo>
                <a:lnTo>
                  <a:pt x="470973" y="470973"/>
                </a:lnTo>
                <a:lnTo>
                  <a:pt x="0" y="470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3543380" y="994726"/>
            <a:ext cx="3715920" cy="3803009"/>
            <a:chOff x="0" y="0"/>
            <a:chExt cx="1011268" cy="103496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9591" y="0"/>
                  </a:moveTo>
                  <a:lnTo>
                    <a:pt x="871678" y="0"/>
                  </a:lnTo>
                  <a:cubicBezTo>
                    <a:pt x="908699" y="0"/>
                    <a:pt x="944205" y="14707"/>
                    <a:pt x="970383" y="40885"/>
                  </a:cubicBezTo>
                  <a:cubicBezTo>
                    <a:pt x="996562" y="67064"/>
                    <a:pt x="1011268" y="102569"/>
                    <a:pt x="1011268" y="139591"/>
                  </a:cubicBezTo>
                  <a:lnTo>
                    <a:pt x="1011268" y="895378"/>
                  </a:lnTo>
                  <a:cubicBezTo>
                    <a:pt x="1011268" y="972472"/>
                    <a:pt x="948771" y="1034969"/>
                    <a:pt x="871678" y="1034969"/>
                  </a:cubicBezTo>
                  <a:lnTo>
                    <a:pt x="139591" y="1034969"/>
                  </a:lnTo>
                  <a:cubicBezTo>
                    <a:pt x="62497" y="1034969"/>
                    <a:pt x="0" y="972472"/>
                    <a:pt x="0" y="895378"/>
                  </a:cubicBezTo>
                  <a:lnTo>
                    <a:pt x="0" y="139591"/>
                  </a:lnTo>
                  <a:cubicBezTo>
                    <a:pt x="0" y="62497"/>
                    <a:pt x="62497" y="0"/>
                    <a:pt x="139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734364" y="1173459"/>
            <a:ext cx="3333952" cy="3445543"/>
            <a:chOff x="0" y="0"/>
            <a:chExt cx="6362700" cy="657566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8"/>
              <a:stretch>
                <a:fillRect l="-1676" t="0" r="-1676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4011443" y="3833984"/>
            <a:ext cx="2673314" cy="961095"/>
            <a:chOff x="0" y="0"/>
            <a:chExt cx="727529" cy="26155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7648" y="0"/>
                  </a:moveTo>
                  <a:lnTo>
                    <a:pt x="689881" y="0"/>
                  </a:lnTo>
                  <a:cubicBezTo>
                    <a:pt x="710673" y="0"/>
                    <a:pt x="727529" y="16856"/>
                    <a:pt x="727529" y="37648"/>
                  </a:cubicBezTo>
                  <a:lnTo>
                    <a:pt x="727529" y="223909"/>
                  </a:lnTo>
                  <a:cubicBezTo>
                    <a:pt x="727529" y="244701"/>
                    <a:pt x="710673" y="261557"/>
                    <a:pt x="689881" y="261557"/>
                  </a:cubicBezTo>
                  <a:lnTo>
                    <a:pt x="37648" y="261557"/>
                  </a:lnTo>
                  <a:cubicBezTo>
                    <a:pt x="16856" y="261557"/>
                    <a:pt x="0" y="244701"/>
                    <a:pt x="0" y="223909"/>
                  </a:cubicBezTo>
                  <a:lnTo>
                    <a:pt x="0" y="37648"/>
                  </a:lnTo>
                  <a:cubicBezTo>
                    <a:pt x="0" y="16856"/>
                    <a:pt x="16856" y="0"/>
                    <a:pt x="37648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372834" y="1028700"/>
            <a:ext cx="3715920" cy="3803009"/>
            <a:chOff x="0" y="0"/>
            <a:chExt cx="1011268" cy="103496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39591" y="0"/>
                  </a:moveTo>
                  <a:lnTo>
                    <a:pt x="871678" y="0"/>
                  </a:lnTo>
                  <a:cubicBezTo>
                    <a:pt x="908699" y="0"/>
                    <a:pt x="944205" y="14707"/>
                    <a:pt x="970383" y="40885"/>
                  </a:cubicBezTo>
                  <a:cubicBezTo>
                    <a:pt x="996562" y="67064"/>
                    <a:pt x="1011268" y="102569"/>
                    <a:pt x="1011268" y="139591"/>
                  </a:cubicBezTo>
                  <a:lnTo>
                    <a:pt x="1011268" y="895378"/>
                  </a:lnTo>
                  <a:cubicBezTo>
                    <a:pt x="1011268" y="972472"/>
                    <a:pt x="948771" y="1034969"/>
                    <a:pt x="871678" y="1034969"/>
                  </a:cubicBezTo>
                  <a:lnTo>
                    <a:pt x="139591" y="1034969"/>
                  </a:lnTo>
                  <a:cubicBezTo>
                    <a:pt x="62497" y="1034969"/>
                    <a:pt x="0" y="972472"/>
                    <a:pt x="0" y="895378"/>
                  </a:cubicBezTo>
                  <a:lnTo>
                    <a:pt x="0" y="139591"/>
                  </a:lnTo>
                  <a:cubicBezTo>
                    <a:pt x="0" y="62497"/>
                    <a:pt x="62497" y="0"/>
                    <a:pt x="139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563818" y="1207433"/>
            <a:ext cx="3333952" cy="3445543"/>
            <a:chOff x="0" y="0"/>
            <a:chExt cx="6362700" cy="657566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9"/>
              <a:stretch>
                <a:fillRect l="0" t="-3765" r="0" b="-3765"/>
              </a:stretch>
            </a:blip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953655" y="9069404"/>
            <a:ext cx="52070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04.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35861" y="2118493"/>
            <a:ext cx="5693467" cy="111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87"/>
              </a:lnSpc>
              <a:spcBef>
                <a:spcPct val="0"/>
              </a:spcBef>
            </a:pPr>
            <a:r>
              <a:rPr lang="en-US" sz="6562">
                <a:solidFill>
                  <a:srgbClr val="000000"/>
                </a:solidFill>
                <a:latin typeface="Montserrat Classic Bold"/>
              </a:rPr>
              <a:t>TECH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35861" y="3126042"/>
            <a:ext cx="6272577" cy="111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87"/>
              </a:lnSpc>
              <a:spcBef>
                <a:spcPct val="0"/>
              </a:spcBef>
            </a:pPr>
            <a:r>
              <a:rPr lang="en-US" sz="6562">
                <a:solidFill>
                  <a:srgbClr val="1BBC9B"/>
                </a:solidFill>
                <a:latin typeface="Montserrat Classic Bold"/>
              </a:rPr>
              <a:t>STACK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202289" y="1552616"/>
            <a:ext cx="5292896" cy="234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4460">
                <a:solidFill>
                  <a:srgbClr val="000000"/>
                </a:solidFill>
                <a:latin typeface="Montserrat Classic Bold"/>
              </a:rPr>
              <a:t>Tech </a:t>
            </a:r>
          </a:p>
          <a:p>
            <a:pPr>
              <a:lnSpc>
                <a:spcPts val="6245"/>
              </a:lnSpc>
            </a:pPr>
            <a:r>
              <a:rPr lang="en-US" sz="4460">
                <a:solidFill>
                  <a:srgbClr val="000000"/>
                </a:solidFill>
                <a:latin typeface="Montserrat Classic Bold"/>
              </a:rPr>
              <a:t>Behind </a:t>
            </a:r>
          </a:p>
          <a:p>
            <a:pPr>
              <a:lnSpc>
                <a:spcPts val="6245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43448" y="7992797"/>
            <a:ext cx="2094204" cy="4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FFFFFF"/>
                </a:solidFill>
                <a:latin typeface="Montserrat Classic Bold"/>
              </a:rPr>
              <a:t>React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217107" y="7992797"/>
            <a:ext cx="1726977" cy="4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FFFFFF"/>
                </a:solidFill>
                <a:latin typeface="Montserrat Classic Bold"/>
              </a:rPr>
              <a:t>BootStrap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842969" y="7992797"/>
            <a:ext cx="2673314" cy="4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FFFFFF"/>
                </a:solidFill>
                <a:latin typeface="Montserrat Classic Bold"/>
              </a:rPr>
              <a:t>Open AI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4307954" y="7992797"/>
            <a:ext cx="2035218" cy="4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FFFFFF"/>
                </a:solidFill>
                <a:latin typeface="Montserrat Classic Bold"/>
              </a:rPr>
              <a:t>MongoDB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53893" y="410356"/>
            <a:ext cx="1761444" cy="46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330491" y="4086950"/>
            <a:ext cx="2035218" cy="4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FFFFFF"/>
                </a:solidFill>
                <a:latin typeface="Montserrat Classic Bold"/>
              </a:rPr>
              <a:t>Mapbox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894137" y="3712780"/>
            <a:ext cx="2673314" cy="961095"/>
            <a:chOff x="0" y="0"/>
            <a:chExt cx="727529" cy="26155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7648" y="0"/>
                  </a:moveTo>
                  <a:lnTo>
                    <a:pt x="689881" y="0"/>
                  </a:lnTo>
                  <a:cubicBezTo>
                    <a:pt x="710673" y="0"/>
                    <a:pt x="727529" y="16856"/>
                    <a:pt x="727529" y="37648"/>
                  </a:cubicBezTo>
                  <a:lnTo>
                    <a:pt x="727529" y="223909"/>
                  </a:lnTo>
                  <a:cubicBezTo>
                    <a:pt x="727529" y="244701"/>
                    <a:pt x="710673" y="261557"/>
                    <a:pt x="689881" y="261557"/>
                  </a:cubicBezTo>
                  <a:lnTo>
                    <a:pt x="37648" y="261557"/>
                  </a:lnTo>
                  <a:cubicBezTo>
                    <a:pt x="16856" y="261557"/>
                    <a:pt x="0" y="244701"/>
                    <a:pt x="0" y="223909"/>
                  </a:cubicBezTo>
                  <a:lnTo>
                    <a:pt x="0" y="37648"/>
                  </a:lnTo>
                  <a:cubicBezTo>
                    <a:pt x="0" y="16856"/>
                    <a:pt x="16856" y="0"/>
                    <a:pt x="37648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10162018" y="3965747"/>
            <a:ext cx="2035218" cy="4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FFFFFF"/>
                </a:solidFill>
                <a:latin typeface="Montserrat Classic Bold"/>
              </a:rPr>
              <a:t>Node js</a:t>
            </a:r>
          </a:p>
        </p:txBody>
      </p:sp>
    </p:spTree>
  </p:cSld>
  <p:clrMapOvr>
    <a:masterClrMapping/>
  </p:clrMapOvr>
  <p:transition spd="slow">
    <p:cover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C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188" y="4474234"/>
            <a:ext cx="4099409" cy="4195486"/>
            <a:chOff x="0" y="0"/>
            <a:chExt cx="1011268" cy="1034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26533" y="0"/>
                  </a:moveTo>
                  <a:lnTo>
                    <a:pt x="884736" y="0"/>
                  </a:lnTo>
                  <a:cubicBezTo>
                    <a:pt x="918294" y="0"/>
                    <a:pt x="950478" y="13331"/>
                    <a:pt x="974208" y="37061"/>
                  </a:cubicBezTo>
                  <a:cubicBezTo>
                    <a:pt x="997937" y="60790"/>
                    <a:pt x="1011268" y="92974"/>
                    <a:pt x="1011268" y="126533"/>
                  </a:cubicBezTo>
                  <a:lnTo>
                    <a:pt x="1011268" y="908437"/>
                  </a:lnTo>
                  <a:cubicBezTo>
                    <a:pt x="1011268" y="978319"/>
                    <a:pt x="954618" y="1034969"/>
                    <a:pt x="884736" y="1034969"/>
                  </a:cubicBezTo>
                  <a:lnTo>
                    <a:pt x="126533" y="1034969"/>
                  </a:lnTo>
                  <a:cubicBezTo>
                    <a:pt x="92974" y="1034969"/>
                    <a:pt x="60790" y="1021638"/>
                    <a:pt x="37061" y="997909"/>
                  </a:cubicBezTo>
                  <a:cubicBezTo>
                    <a:pt x="13331" y="974179"/>
                    <a:pt x="0" y="941995"/>
                    <a:pt x="0" y="908437"/>
                  </a:cubicBezTo>
                  <a:lnTo>
                    <a:pt x="0" y="126533"/>
                  </a:lnTo>
                  <a:cubicBezTo>
                    <a:pt x="0" y="92974"/>
                    <a:pt x="13331" y="60790"/>
                    <a:pt x="37061" y="37061"/>
                  </a:cubicBezTo>
                  <a:cubicBezTo>
                    <a:pt x="60790" y="13331"/>
                    <a:pt x="92974" y="0"/>
                    <a:pt x="126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95498" y="4474234"/>
            <a:ext cx="4099409" cy="4195486"/>
            <a:chOff x="0" y="0"/>
            <a:chExt cx="1011268" cy="10349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26533" y="0"/>
                  </a:moveTo>
                  <a:lnTo>
                    <a:pt x="884736" y="0"/>
                  </a:lnTo>
                  <a:cubicBezTo>
                    <a:pt x="918294" y="0"/>
                    <a:pt x="950478" y="13331"/>
                    <a:pt x="974208" y="37061"/>
                  </a:cubicBezTo>
                  <a:cubicBezTo>
                    <a:pt x="997937" y="60790"/>
                    <a:pt x="1011268" y="92974"/>
                    <a:pt x="1011268" y="126533"/>
                  </a:cubicBezTo>
                  <a:lnTo>
                    <a:pt x="1011268" y="908437"/>
                  </a:lnTo>
                  <a:cubicBezTo>
                    <a:pt x="1011268" y="978319"/>
                    <a:pt x="954618" y="1034969"/>
                    <a:pt x="884736" y="1034969"/>
                  </a:cubicBezTo>
                  <a:lnTo>
                    <a:pt x="126533" y="1034969"/>
                  </a:lnTo>
                  <a:cubicBezTo>
                    <a:pt x="92974" y="1034969"/>
                    <a:pt x="60790" y="1021638"/>
                    <a:pt x="37061" y="997909"/>
                  </a:cubicBezTo>
                  <a:cubicBezTo>
                    <a:pt x="13331" y="974179"/>
                    <a:pt x="0" y="941995"/>
                    <a:pt x="0" y="908437"/>
                  </a:cubicBezTo>
                  <a:lnTo>
                    <a:pt x="0" y="126533"/>
                  </a:lnTo>
                  <a:cubicBezTo>
                    <a:pt x="0" y="92974"/>
                    <a:pt x="13331" y="60790"/>
                    <a:pt x="37061" y="37061"/>
                  </a:cubicBezTo>
                  <a:cubicBezTo>
                    <a:pt x="60790" y="13331"/>
                    <a:pt x="92974" y="0"/>
                    <a:pt x="126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96451" y="4474234"/>
            <a:ext cx="4099409" cy="4195486"/>
            <a:chOff x="0" y="0"/>
            <a:chExt cx="1011268" cy="10349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26533" y="0"/>
                  </a:moveTo>
                  <a:lnTo>
                    <a:pt x="884736" y="0"/>
                  </a:lnTo>
                  <a:cubicBezTo>
                    <a:pt x="918294" y="0"/>
                    <a:pt x="950478" y="13331"/>
                    <a:pt x="974208" y="37061"/>
                  </a:cubicBezTo>
                  <a:cubicBezTo>
                    <a:pt x="997937" y="60790"/>
                    <a:pt x="1011268" y="92974"/>
                    <a:pt x="1011268" y="126533"/>
                  </a:cubicBezTo>
                  <a:lnTo>
                    <a:pt x="1011268" y="908437"/>
                  </a:lnTo>
                  <a:cubicBezTo>
                    <a:pt x="1011268" y="978319"/>
                    <a:pt x="954618" y="1034969"/>
                    <a:pt x="884736" y="1034969"/>
                  </a:cubicBezTo>
                  <a:lnTo>
                    <a:pt x="126533" y="1034969"/>
                  </a:lnTo>
                  <a:cubicBezTo>
                    <a:pt x="92974" y="1034969"/>
                    <a:pt x="60790" y="1021638"/>
                    <a:pt x="37061" y="997909"/>
                  </a:cubicBezTo>
                  <a:cubicBezTo>
                    <a:pt x="13331" y="974179"/>
                    <a:pt x="0" y="941995"/>
                    <a:pt x="0" y="908437"/>
                  </a:cubicBezTo>
                  <a:lnTo>
                    <a:pt x="0" y="126533"/>
                  </a:lnTo>
                  <a:cubicBezTo>
                    <a:pt x="0" y="92974"/>
                    <a:pt x="13331" y="60790"/>
                    <a:pt x="37061" y="37061"/>
                  </a:cubicBezTo>
                  <a:cubicBezTo>
                    <a:pt x="60790" y="13331"/>
                    <a:pt x="92974" y="0"/>
                    <a:pt x="126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97403" y="4474234"/>
            <a:ext cx="4099409" cy="4195486"/>
            <a:chOff x="0" y="0"/>
            <a:chExt cx="1011268" cy="10349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1268" cy="1034969"/>
            </a:xfrm>
            <a:custGeom>
              <a:avLst/>
              <a:gdLst/>
              <a:ahLst/>
              <a:cxnLst/>
              <a:rect r="r" b="b" t="t" l="l"/>
              <a:pathLst>
                <a:path h="1034969" w="1011268">
                  <a:moveTo>
                    <a:pt x="126533" y="0"/>
                  </a:moveTo>
                  <a:lnTo>
                    <a:pt x="884736" y="0"/>
                  </a:lnTo>
                  <a:cubicBezTo>
                    <a:pt x="918294" y="0"/>
                    <a:pt x="950478" y="13331"/>
                    <a:pt x="974208" y="37061"/>
                  </a:cubicBezTo>
                  <a:cubicBezTo>
                    <a:pt x="997937" y="60790"/>
                    <a:pt x="1011268" y="92974"/>
                    <a:pt x="1011268" y="126533"/>
                  </a:cubicBezTo>
                  <a:lnTo>
                    <a:pt x="1011268" y="908437"/>
                  </a:lnTo>
                  <a:cubicBezTo>
                    <a:pt x="1011268" y="978319"/>
                    <a:pt x="954618" y="1034969"/>
                    <a:pt x="884736" y="1034969"/>
                  </a:cubicBezTo>
                  <a:lnTo>
                    <a:pt x="126533" y="1034969"/>
                  </a:lnTo>
                  <a:cubicBezTo>
                    <a:pt x="92974" y="1034969"/>
                    <a:pt x="60790" y="1021638"/>
                    <a:pt x="37061" y="997909"/>
                  </a:cubicBezTo>
                  <a:cubicBezTo>
                    <a:pt x="13331" y="974179"/>
                    <a:pt x="0" y="941995"/>
                    <a:pt x="0" y="908437"/>
                  </a:cubicBezTo>
                  <a:lnTo>
                    <a:pt x="0" y="126533"/>
                  </a:lnTo>
                  <a:cubicBezTo>
                    <a:pt x="0" y="92974"/>
                    <a:pt x="13331" y="60790"/>
                    <a:pt x="37061" y="37061"/>
                  </a:cubicBezTo>
                  <a:cubicBezTo>
                    <a:pt x="60790" y="13331"/>
                    <a:pt x="92974" y="0"/>
                    <a:pt x="126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1268" cy="1073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1882" y="4671413"/>
            <a:ext cx="3678021" cy="3801128"/>
            <a:chOff x="0" y="0"/>
            <a:chExt cx="6362700" cy="6575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10202" t="0" r="-4463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006192" y="4671413"/>
            <a:ext cx="3678021" cy="3801128"/>
            <a:chOff x="0" y="0"/>
            <a:chExt cx="6362700" cy="65756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0" t="-22566" r="0" b="-2256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607144" y="4671413"/>
            <a:ext cx="3678021" cy="3801128"/>
            <a:chOff x="0" y="0"/>
            <a:chExt cx="6362700" cy="6575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17361" t="0" r="-3776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208097" y="4671413"/>
            <a:ext cx="3678021" cy="3801128"/>
            <a:chOff x="0" y="0"/>
            <a:chExt cx="6362700" cy="65756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27563" t="0" r="-27563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05.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9842" y="1694356"/>
            <a:ext cx="6259207" cy="124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00"/>
              </a:lnSpc>
              <a:spcBef>
                <a:spcPct val="0"/>
              </a:spcBef>
            </a:pPr>
            <a:r>
              <a:rPr lang="en-US" sz="7214">
                <a:solidFill>
                  <a:srgbClr val="000000"/>
                </a:solidFill>
                <a:latin typeface="Montserrat Classic Bold"/>
              </a:rPr>
              <a:t>POPULAR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9842" y="2802022"/>
            <a:ext cx="6895862" cy="124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00"/>
              </a:lnSpc>
              <a:spcBef>
                <a:spcPct val="0"/>
              </a:spcBef>
            </a:pPr>
            <a:r>
              <a:rPr lang="en-US" sz="7214">
                <a:solidFill>
                  <a:srgbClr val="1BBC9B"/>
                </a:solidFill>
                <a:latin typeface="Montserrat Classic Bold"/>
              </a:rPr>
              <a:t>ACTIVITIES.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09842" y="7099424"/>
            <a:ext cx="2949205" cy="1060281"/>
            <a:chOff x="0" y="0"/>
            <a:chExt cx="727529" cy="2615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4126" y="0"/>
                  </a:moveTo>
                  <a:lnTo>
                    <a:pt x="693403" y="0"/>
                  </a:lnTo>
                  <a:cubicBezTo>
                    <a:pt x="712250" y="0"/>
                    <a:pt x="727529" y="15279"/>
                    <a:pt x="727529" y="34126"/>
                  </a:cubicBezTo>
                  <a:lnTo>
                    <a:pt x="727529" y="227431"/>
                  </a:lnTo>
                  <a:cubicBezTo>
                    <a:pt x="727529" y="246278"/>
                    <a:pt x="712250" y="261557"/>
                    <a:pt x="693403" y="261557"/>
                  </a:cubicBezTo>
                  <a:lnTo>
                    <a:pt x="34126" y="261557"/>
                  </a:lnTo>
                  <a:cubicBezTo>
                    <a:pt x="15279" y="261557"/>
                    <a:pt x="0" y="246278"/>
                    <a:pt x="0" y="227431"/>
                  </a:cubicBezTo>
                  <a:lnTo>
                    <a:pt x="0" y="34126"/>
                  </a:lnTo>
                  <a:cubicBezTo>
                    <a:pt x="0" y="15279"/>
                    <a:pt x="15279" y="0"/>
                    <a:pt x="34126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14152" y="7099424"/>
            <a:ext cx="2949205" cy="1060281"/>
            <a:chOff x="0" y="0"/>
            <a:chExt cx="727529" cy="2615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4126" y="0"/>
                  </a:moveTo>
                  <a:lnTo>
                    <a:pt x="693403" y="0"/>
                  </a:lnTo>
                  <a:cubicBezTo>
                    <a:pt x="712250" y="0"/>
                    <a:pt x="727529" y="15279"/>
                    <a:pt x="727529" y="34126"/>
                  </a:cubicBezTo>
                  <a:lnTo>
                    <a:pt x="727529" y="227431"/>
                  </a:lnTo>
                  <a:cubicBezTo>
                    <a:pt x="727529" y="246278"/>
                    <a:pt x="712250" y="261557"/>
                    <a:pt x="693403" y="261557"/>
                  </a:cubicBezTo>
                  <a:lnTo>
                    <a:pt x="34126" y="261557"/>
                  </a:lnTo>
                  <a:cubicBezTo>
                    <a:pt x="15279" y="261557"/>
                    <a:pt x="0" y="246278"/>
                    <a:pt x="0" y="227431"/>
                  </a:cubicBezTo>
                  <a:lnTo>
                    <a:pt x="0" y="34126"/>
                  </a:lnTo>
                  <a:cubicBezTo>
                    <a:pt x="0" y="15279"/>
                    <a:pt x="15279" y="0"/>
                    <a:pt x="34126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15104" y="7099424"/>
            <a:ext cx="2949205" cy="1060281"/>
            <a:chOff x="0" y="0"/>
            <a:chExt cx="727529" cy="26155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4126" y="0"/>
                  </a:moveTo>
                  <a:lnTo>
                    <a:pt x="693403" y="0"/>
                  </a:lnTo>
                  <a:cubicBezTo>
                    <a:pt x="712250" y="0"/>
                    <a:pt x="727529" y="15279"/>
                    <a:pt x="727529" y="34126"/>
                  </a:cubicBezTo>
                  <a:lnTo>
                    <a:pt x="727529" y="227431"/>
                  </a:lnTo>
                  <a:cubicBezTo>
                    <a:pt x="727529" y="246278"/>
                    <a:pt x="712250" y="261557"/>
                    <a:pt x="693403" y="261557"/>
                  </a:cubicBezTo>
                  <a:lnTo>
                    <a:pt x="34126" y="261557"/>
                  </a:lnTo>
                  <a:cubicBezTo>
                    <a:pt x="15279" y="261557"/>
                    <a:pt x="0" y="246278"/>
                    <a:pt x="0" y="227431"/>
                  </a:cubicBezTo>
                  <a:lnTo>
                    <a:pt x="0" y="34126"/>
                  </a:lnTo>
                  <a:cubicBezTo>
                    <a:pt x="0" y="15279"/>
                    <a:pt x="15279" y="0"/>
                    <a:pt x="34126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513771" y="7099424"/>
            <a:ext cx="2949205" cy="1060281"/>
            <a:chOff x="0" y="0"/>
            <a:chExt cx="727529" cy="2615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27529" cy="261557"/>
            </a:xfrm>
            <a:custGeom>
              <a:avLst/>
              <a:gdLst/>
              <a:ahLst/>
              <a:cxnLst/>
              <a:rect r="r" b="b" t="t" l="l"/>
              <a:pathLst>
                <a:path h="261557" w="727529">
                  <a:moveTo>
                    <a:pt x="34126" y="0"/>
                  </a:moveTo>
                  <a:lnTo>
                    <a:pt x="693403" y="0"/>
                  </a:lnTo>
                  <a:cubicBezTo>
                    <a:pt x="712250" y="0"/>
                    <a:pt x="727529" y="15279"/>
                    <a:pt x="727529" y="34126"/>
                  </a:cubicBezTo>
                  <a:lnTo>
                    <a:pt x="727529" y="227431"/>
                  </a:lnTo>
                  <a:cubicBezTo>
                    <a:pt x="727529" y="246278"/>
                    <a:pt x="712250" y="261557"/>
                    <a:pt x="693403" y="261557"/>
                  </a:cubicBezTo>
                  <a:lnTo>
                    <a:pt x="34126" y="261557"/>
                  </a:lnTo>
                  <a:cubicBezTo>
                    <a:pt x="15279" y="261557"/>
                    <a:pt x="0" y="246278"/>
                    <a:pt x="0" y="227431"/>
                  </a:cubicBezTo>
                  <a:lnTo>
                    <a:pt x="0" y="34126"/>
                  </a:lnTo>
                  <a:cubicBezTo>
                    <a:pt x="0" y="15279"/>
                    <a:pt x="15279" y="0"/>
                    <a:pt x="34126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27529" cy="29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567647" y="3572551"/>
            <a:ext cx="7280901" cy="49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3"/>
              </a:lnSpc>
              <a:spcBef>
                <a:spcPct val="0"/>
              </a:spcBef>
            </a:pPr>
            <a:r>
              <a:rPr lang="en-US" sz="2909">
                <a:solidFill>
                  <a:srgbClr val="000000"/>
                </a:solidFill>
                <a:latin typeface="Montserrat Classic Bold"/>
              </a:rPr>
              <a:t>Explore &amp; Adventure with NOMADS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9279" y="7383433"/>
            <a:ext cx="2310329" cy="44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FFFFFF"/>
                </a:solidFill>
                <a:latin typeface="Montserrat Classic Bold"/>
              </a:rPr>
              <a:t>Camping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836152" y="7383433"/>
            <a:ext cx="1905204" cy="44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FFFFFF"/>
                </a:solidFill>
                <a:latin typeface="Montserrat Classic Bold"/>
              </a:rPr>
              <a:t>Hiking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15104" y="7383433"/>
            <a:ext cx="2949205" cy="44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FFFFFF"/>
                </a:solidFill>
                <a:latin typeface="Montserrat Classic Bold"/>
              </a:rPr>
              <a:t>Mountain Bike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65746" y="7383433"/>
            <a:ext cx="2245256" cy="44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FFFFFF"/>
                </a:solidFill>
                <a:latin typeface="Montserrat Classic Bold"/>
              </a:rPr>
              <a:t>Fishing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346602" y="409435"/>
            <a:ext cx="463851" cy="463851"/>
          </a:xfrm>
          <a:custGeom>
            <a:avLst/>
            <a:gdLst/>
            <a:ahLst/>
            <a:cxnLst/>
            <a:rect r="r" b="b" t="t" l="l"/>
            <a:pathLst>
              <a:path h="463851" w="463851">
                <a:moveTo>
                  <a:pt x="0" y="0"/>
                </a:moveTo>
                <a:lnTo>
                  <a:pt x="463851" y="0"/>
                </a:lnTo>
                <a:lnTo>
                  <a:pt x="463851" y="463851"/>
                </a:lnTo>
                <a:lnTo>
                  <a:pt x="0" y="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91188" y="254021"/>
            <a:ext cx="774679" cy="77467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346602" y="409435"/>
            <a:ext cx="463851" cy="463851"/>
          </a:xfrm>
          <a:custGeom>
            <a:avLst/>
            <a:gdLst/>
            <a:ahLst/>
            <a:cxnLst/>
            <a:rect r="r" b="b" t="t" l="l"/>
            <a:pathLst>
              <a:path h="463851" w="463851">
                <a:moveTo>
                  <a:pt x="0" y="0"/>
                </a:moveTo>
                <a:lnTo>
                  <a:pt x="463851" y="0"/>
                </a:lnTo>
                <a:lnTo>
                  <a:pt x="463851" y="463851"/>
                </a:lnTo>
                <a:lnTo>
                  <a:pt x="0" y="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267121" y="428366"/>
            <a:ext cx="1734813" cy="44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8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28430" y="0"/>
            <a:ext cx="8224581" cy="12084556"/>
            <a:chOff x="0" y="0"/>
            <a:chExt cx="2670810" cy="3924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0810" cy="3924279"/>
            </a:xfrm>
            <a:custGeom>
              <a:avLst/>
              <a:gdLst/>
              <a:ahLst/>
              <a:cxnLst/>
              <a:rect r="r" b="b" t="t" l="l"/>
              <a:pathLst>
                <a:path h="3924279" w="2670810">
                  <a:moveTo>
                    <a:pt x="32005" y="0"/>
                  </a:moveTo>
                  <a:lnTo>
                    <a:pt x="2638805" y="0"/>
                  </a:lnTo>
                  <a:cubicBezTo>
                    <a:pt x="2656481" y="0"/>
                    <a:pt x="2670810" y="14329"/>
                    <a:pt x="2670810" y="32005"/>
                  </a:cubicBezTo>
                  <a:lnTo>
                    <a:pt x="2670810" y="3892274"/>
                  </a:lnTo>
                  <a:cubicBezTo>
                    <a:pt x="2670810" y="3900762"/>
                    <a:pt x="2667438" y="3908903"/>
                    <a:pt x="2661436" y="3914905"/>
                  </a:cubicBezTo>
                  <a:cubicBezTo>
                    <a:pt x="2655434" y="3920907"/>
                    <a:pt x="2647293" y="3924279"/>
                    <a:pt x="2638805" y="3924279"/>
                  </a:cubicBezTo>
                  <a:lnTo>
                    <a:pt x="32005" y="3924279"/>
                  </a:lnTo>
                  <a:cubicBezTo>
                    <a:pt x="23517" y="3924279"/>
                    <a:pt x="15376" y="3920907"/>
                    <a:pt x="9374" y="3914905"/>
                  </a:cubicBezTo>
                  <a:cubicBezTo>
                    <a:pt x="3372" y="3908903"/>
                    <a:pt x="0" y="3900762"/>
                    <a:pt x="0" y="3892274"/>
                  </a:cubicBezTo>
                  <a:lnTo>
                    <a:pt x="0" y="32005"/>
                  </a:lnTo>
                  <a:cubicBezTo>
                    <a:pt x="0" y="23517"/>
                    <a:pt x="3372" y="15376"/>
                    <a:pt x="9374" y="9374"/>
                  </a:cubicBezTo>
                  <a:cubicBezTo>
                    <a:pt x="15376" y="3372"/>
                    <a:pt x="23517" y="0"/>
                    <a:pt x="320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70810" cy="3962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68682" y="734634"/>
            <a:ext cx="588133" cy="5881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11953" y="877904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93979" y="5205564"/>
            <a:ext cx="2824068" cy="2918593"/>
            <a:chOff x="0" y="0"/>
            <a:chExt cx="6362700" cy="65756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0" t="0" r="-551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09349" y="5205564"/>
            <a:ext cx="2824068" cy="2918593"/>
            <a:chOff x="0" y="0"/>
            <a:chExt cx="6362700" cy="65756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23327" t="0" r="-3180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87670" y="2162843"/>
            <a:ext cx="7706352" cy="2576938"/>
            <a:chOff x="0" y="0"/>
            <a:chExt cx="2773238" cy="9273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73238" cy="927347"/>
            </a:xfrm>
            <a:custGeom>
              <a:avLst/>
              <a:gdLst/>
              <a:ahLst/>
              <a:cxnLst/>
              <a:rect r="r" b="b" t="t" l="l"/>
              <a:pathLst>
                <a:path h="927347" w="2773238">
                  <a:moveTo>
                    <a:pt x="34157" y="0"/>
                  </a:moveTo>
                  <a:lnTo>
                    <a:pt x="2739081" y="0"/>
                  </a:lnTo>
                  <a:cubicBezTo>
                    <a:pt x="2757945" y="0"/>
                    <a:pt x="2773238" y="15293"/>
                    <a:pt x="2773238" y="34157"/>
                  </a:cubicBezTo>
                  <a:lnTo>
                    <a:pt x="2773238" y="893190"/>
                  </a:lnTo>
                  <a:cubicBezTo>
                    <a:pt x="2773238" y="902249"/>
                    <a:pt x="2769639" y="910937"/>
                    <a:pt x="2763233" y="917343"/>
                  </a:cubicBezTo>
                  <a:cubicBezTo>
                    <a:pt x="2756828" y="923748"/>
                    <a:pt x="2748140" y="927347"/>
                    <a:pt x="2739081" y="927347"/>
                  </a:cubicBezTo>
                  <a:lnTo>
                    <a:pt x="34157" y="927347"/>
                  </a:lnTo>
                  <a:cubicBezTo>
                    <a:pt x="15293" y="927347"/>
                    <a:pt x="0" y="912054"/>
                    <a:pt x="0" y="893190"/>
                  </a:cubicBezTo>
                  <a:lnTo>
                    <a:pt x="0" y="34157"/>
                  </a:lnTo>
                  <a:cubicBezTo>
                    <a:pt x="0" y="15293"/>
                    <a:pt x="15293" y="0"/>
                    <a:pt x="34157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73238" cy="965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314858" y="6263165"/>
            <a:ext cx="222099" cy="211196"/>
          </a:xfrm>
          <a:custGeom>
            <a:avLst/>
            <a:gdLst/>
            <a:ahLst/>
            <a:cxnLst/>
            <a:rect r="r" b="b" t="t" l="l"/>
            <a:pathLst>
              <a:path h="211196" w="222099">
                <a:moveTo>
                  <a:pt x="0" y="0"/>
                </a:moveTo>
                <a:lnTo>
                  <a:pt x="222099" y="0"/>
                </a:lnTo>
                <a:lnTo>
                  <a:pt x="222099" y="211195"/>
                </a:lnTo>
                <a:lnTo>
                  <a:pt x="0" y="211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34365" y="6263165"/>
            <a:ext cx="222099" cy="211196"/>
          </a:xfrm>
          <a:custGeom>
            <a:avLst/>
            <a:gdLst/>
            <a:ahLst/>
            <a:cxnLst/>
            <a:rect r="r" b="b" t="t" l="l"/>
            <a:pathLst>
              <a:path h="211196" w="222099">
                <a:moveTo>
                  <a:pt x="0" y="0"/>
                </a:moveTo>
                <a:lnTo>
                  <a:pt x="222098" y="0"/>
                </a:lnTo>
                <a:lnTo>
                  <a:pt x="222098" y="211195"/>
                </a:lnTo>
                <a:lnTo>
                  <a:pt x="0" y="211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51713" y="6263165"/>
            <a:ext cx="222099" cy="211196"/>
          </a:xfrm>
          <a:custGeom>
            <a:avLst/>
            <a:gdLst/>
            <a:ahLst/>
            <a:cxnLst/>
            <a:rect r="r" b="b" t="t" l="l"/>
            <a:pathLst>
              <a:path h="211196" w="222099">
                <a:moveTo>
                  <a:pt x="0" y="0"/>
                </a:moveTo>
                <a:lnTo>
                  <a:pt x="222099" y="0"/>
                </a:lnTo>
                <a:lnTo>
                  <a:pt x="222099" y="211195"/>
                </a:lnTo>
                <a:lnTo>
                  <a:pt x="0" y="211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30988" y="839804"/>
            <a:ext cx="1268842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42730" y="839804"/>
            <a:ext cx="18605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 Classic Bold"/>
              </a:rPr>
              <a:t>Bookings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46150" y="839804"/>
            <a:ext cx="10795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 Classic Bold"/>
              </a:rPr>
              <a:t>Gallery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68555" y="839804"/>
            <a:ext cx="14581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 Classic Bold"/>
              </a:rPr>
              <a:t>Sign 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06.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93979" y="2514720"/>
            <a:ext cx="5810365" cy="9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serrat Classic Bold"/>
              </a:rPr>
              <a:t>DESTINATIONS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93979" y="3346537"/>
            <a:ext cx="5810365" cy="9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BC9B"/>
                </a:solidFill>
                <a:latin typeface="Montserrat Classic Bold"/>
              </a:rPr>
              <a:t>AVAILABLE.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03250" y="7514891"/>
            <a:ext cx="4435249" cy="13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3"/>
              </a:lnSpc>
            </a:pPr>
            <a:r>
              <a:rPr lang="en-US" sz="2448">
                <a:solidFill>
                  <a:srgbClr val="FFFFFF"/>
                </a:solidFill>
                <a:latin typeface="Montserrat"/>
              </a:rPr>
              <a:t>Azure dreams unfurl, where pristine shores whisper tales of wonder.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976158" y="6709273"/>
            <a:ext cx="4167842" cy="2398231"/>
            <a:chOff x="0" y="0"/>
            <a:chExt cx="5557122" cy="31976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0833" cy="381156"/>
            </a:xfrm>
            <a:custGeom>
              <a:avLst/>
              <a:gdLst/>
              <a:ahLst/>
              <a:cxnLst/>
              <a:rect r="r" b="b" t="t" l="l"/>
              <a:pathLst>
                <a:path h="381156" w="400833">
                  <a:moveTo>
                    <a:pt x="0" y="0"/>
                  </a:moveTo>
                  <a:lnTo>
                    <a:pt x="400833" y="0"/>
                  </a:lnTo>
                  <a:lnTo>
                    <a:pt x="400833" y="381156"/>
                  </a:lnTo>
                  <a:lnTo>
                    <a:pt x="0" y="38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576629" y="0"/>
              <a:ext cx="400833" cy="381156"/>
            </a:xfrm>
            <a:custGeom>
              <a:avLst/>
              <a:gdLst/>
              <a:ahLst/>
              <a:cxnLst/>
              <a:rect r="r" b="b" t="t" l="l"/>
              <a:pathLst>
                <a:path h="381156" w="400833">
                  <a:moveTo>
                    <a:pt x="0" y="0"/>
                  </a:moveTo>
                  <a:lnTo>
                    <a:pt x="400833" y="0"/>
                  </a:lnTo>
                  <a:lnTo>
                    <a:pt x="400833" y="381156"/>
                  </a:lnTo>
                  <a:lnTo>
                    <a:pt x="0" y="38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49365" y="0"/>
              <a:ext cx="400833" cy="381156"/>
            </a:xfrm>
            <a:custGeom>
              <a:avLst/>
              <a:gdLst/>
              <a:ahLst/>
              <a:cxnLst/>
              <a:rect r="r" b="b" t="t" l="l"/>
              <a:pathLst>
                <a:path h="381156" w="400833">
                  <a:moveTo>
                    <a:pt x="0" y="0"/>
                  </a:moveTo>
                  <a:lnTo>
                    <a:pt x="400833" y="0"/>
                  </a:lnTo>
                  <a:lnTo>
                    <a:pt x="400833" y="381156"/>
                  </a:lnTo>
                  <a:lnTo>
                    <a:pt x="0" y="38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1494457"/>
              <a:ext cx="5557122" cy="1703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1"/>
                </a:lnSpc>
              </a:pPr>
              <a:r>
                <a:rPr lang="en-US" sz="2301">
                  <a:solidFill>
                    <a:srgbClr val="000000"/>
                  </a:solidFill>
                  <a:latin typeface="Montserrat"/>
                </a:rPr>
                <a:t>Heaven's embrace, where snow-capped peaks touch the soul's serenity.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77336"/>
              <a:ext cx="4104871" cy="591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9"/>
                </a:lnSpc>
                <a:spcBef>
                  <a:spcPct val="0"/>
                </a:spcBef>
              </a:pPr>
              <a:r>
                <a:rPr lang="en-US" sz="2707">
                  <a:solidFill>
                    <a:srgbClr val="000000"/>
                  </a:solidFill>
                  <a:latin typeface="Montserrat Classic Bold"/>
                </a:rPr>
                <a:t>Kashmir, India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046520" y="7080552"/>
            <a:ext cx="3916229" cy="38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6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Montserrat Classic Bold"/>
              </a:rPr>
              <a:t>Andaman &amp; Nicobar, India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82733" y="3101862"/>
            <a:ext cx="6901369" cy="144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3"/>
              </a:lnSpc>
            </a:pPr>
            <a:r>
              <a:rPr lang="en-US" sz="2568">
                <a:solidFill>
                  <a:srgbClr val="FFFFFF"/>
                </a:solidFill>
                <a:latin typeface="Montserrat"/>
              </a:rPr>
              <a:t>An Amazing tool which enhances any tourists’s travel experience with a full proof planned journey.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67330" y="2571870"/>
            <a:ext cx="4876300" cy="4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1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Classic Bold"/>
              </a:rPr>
              <a:t>Around The Globe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09003" y="405162"/>
            <a:ext cx="467052" cy="467052"/>
          </a:xfrm>
          <a:custGeom>
            <a:avLst/>
            <a:gdLst/>
            <a:ahLst/>
            <a:cxnLst/>
            <a:rect r="r" b="b" t="t" l="l"/>
            <a:pathLst>
              <a:path h="467052" w="467052">
                <a:moveTo>
                  <a:pt x="0" y="0"/>
                </a:moveTo>
                <a:lnTo>
                  <a:pt x="467052" y="0"/>
                </a:lnTo>
                <a:lnTo>
                  <a:pt x="467052" y="467052"/>
                </a:lnTo>
                <a:lnTo>
                  <a:pt x="0" y="467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252517" y="248677"/>
            <a:ext cx="780023" cy="78002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09003" y="405162"/>
            <a:ext cx="467052" cy="467052"/>
          </a:xfrm>
          <a:custGeom>
            <a:avLst/>
            <a:gdLst/>
            <a:ahLst/>
            <a:cxnLst/>
            <a:rect r="r" b="b" t="t" l="l"/>
            <a:pathLst>
              <a:path h="467052" w="467052">
                <a:moveTo>
                  <a:pt x="0" y="0"/>
                </a:moveTo>
                <a:lnTo>
                  <a:pt x="467052" y="0"/>
                </a:lnTo>
                <a:lnTo>
                  <a:pt x="467052" y="467052"/>
                </a:lnTo>
                <a:lnTo>
                  <a:pt x="0" y="467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35873" y="415028"/>
            <a:ext cx="1746782" cy="45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8682" y="715584"/>
            <a:ext cx="588133" cy="5881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11953" y="858854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319259" y="6422628"/>
            <a:ext cx="9971570" cy="5324221"/>
            <a:chOff x="0" y="0"/>
            <a:chExt cx="3650908" cy="1949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0909" cy="1949366"/>
            </a:xfrm>
            <a:custGeom>
              <a:avLst/>
              <a:gdLst/>
              <a:ahLst/>
              <a:cxnLst/>
              <a:rect r="r" b="b" t="t" l="l"/>
              <a:pathLst>
                <a:path h="1949366" w="3650909">
                  <a:moveTo>
                    <a:pt x="26398" y="0"/>
                  </a:moveTo>
                  <a:lnTo>
                    <a:pt x="3624511" y="0"/>
                  </a:lnTo>
                  <a:cubicBezTo>
                    <a:pt x="3639090" y="0"/>
                    <a:pt x="3650909" y="11819"/>
                    <a:pt x="3650909" y="26398"/>
                  </a:cubicBezTo>
                  <a:lnTo>
                    <a:pt x="3650909" y="1922969"/>
                  </a:lnTo>
                  <a:cubicBezTo>
                    <a:pt x="3650909" y="1929970"/>
                    <a:pt x="3648127" y="1936684"/>
                    <a:pt x="3643177" y="1941635"/>
                  </a:cubicBezTo>
                  <a:cubicBezTo>
                    <a:pt x="3638226" y="1946585"/>
                    <a:pt x="3631512" y="1949366"/>
                    <a:pt x="3624511" y="1949366"/>
                  </a:cubicBezTo>
                  <a:lnTo>
                    <a:pt x="26398" y="1949366"/>
                  </a:lnTo>
                  <a:cubicBezTo>
                    <a:pt x="19397" y="1949366"/>
                    <a:pt x="12682" y="1946585"/>
                    <a:pt x="7732" y="1941635"/>
                  </a:cubicBezTo>
                  <a:cubicBezTo>
                    <a:pt x="2781" y="1936684"/>
                    <a:pt x="0" y="1929970"/>
                    <a:pt x="0" y="1922969"/>
                  </a:cubicBezTo>
                  <a:lnTo>
                    <a:pt x="0" y="26398"/>
                  </a:lnTo>
                  <a:cubicBezTo>
                    <a:pt x="0" y="19397"/>
                    <a:pt x="2781" y="12682"/>
                    <a:pt x="7732" y="7732"/>
                  </a:cubicBezTo>
                  <a:cubicBezTo>
                    <a:pt x="12682" y="2781"/>
                    <a:pt x="19397" y="0"/>
                    <a:pt x="263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0908" cy="1987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3922" y="5069272"/>
            <a:ext cx="7648389" cy="1919036"/>
            <a:chOff x="0" y="0"/>
            <a:chExt cx="2162761" cy="542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2761" cy="542652"/>
            </a:xfrm>
            <a:custGeom>
              <a:avLst/>
              <a:gdLst/>
              <a:ahLst/>
              <a:cxnLst/>
              <a:rect r="r" b="b" t="t" l="l"/>
              <a:pathLst>
                <a:path h="542652" w="2162761">
                  <a:moveTo>
                    <a:pt x="28342" y="0"/>
                  </a:moveTo>
                  <a:lnTo>
                    <a:pt x="2134418" y="0"/>
                  </a:lnTo>
                  <a:cubicBezTo>
                    <a:pt x="2141935" y="0"/>
                    <a:pt x="2149144" y="2986"/>
                    <a:pt x="2154460" y="8301"/>
                  </a:cubicBezTo>
                  <a:cubicBezTo>
                    <a:pt x="2159775" y="13617"/>
                    <a:pt x="2162761" y="20826"/>
                    <a:pt x="2162761" y="28342"/>
                  </a:cubicBezTo>
                  <a:lnTo>
                    <a:pt x="2162761" y="514310"/>
                  </a:lnTo>
                  <a:cubicBezTo>
                    <a:pt x="2162761" y="521827"/>
                    <a:pt x="2159775" y="529036"/>
                    <a:pt x="2154460" y="534351"/>
                  </a:cubicBezTo>
                  <a:cubicBezTo>
                    <a:pt x="2149144" y="539666"/>
                    <a:pt x="2141935" y="542652"/>
                    <a:pt x="2134418" y="542652"/>
                  </a:cubicBezTo>
                  <a:lnTo>
                    <a:pt x="28342" y="542652"/>
                  </a:lnTo>
                  <a:cubicBezTo>
                    <a:pt x="12689" y="542652"/>
                    <a:pt x="0" y="529963"/>
                    <a:pt x="0" y="514310"/>
                  </a:cubicBezTo>
                  <a:lnTo>
                    <a:pt x="0" y="28342"/>
                  </a:lnTo>
                  <a:cubicBezTo>
                    <a:pt x="0" y="20826"/>
                    <a:pt x="2986" y="13617"/>
                    <a:pt x="8301" y="8301"/>
                  </a:cubicBezTo>
                  <a:cubicBezTo>
                    <a:pt x="13617" y="2986"/>
                    <a:pt x="20826" y="0"/>
                    <a:pt x="28342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62761" cy="580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107" y="5178282"/>
            <a:ext cx="1703145" cy="1701016"/>
          </a:xfrm>
          <a:custGeom>
            <a:avLst/>
            <a:gdLst/>
            <a:ahLst/>
            <a:cxnLst/>
            <a:rect r="r" b="b" t="t" l="l"/>
            <a:pathLst>
              <a:path h="1701016" w="1703145">
                <a:moveTo>
                  <a:pt x="0" y="0"/>
                </a:moveTo>
                <a:lnTo>
                  <a:pt x="1703145" y="0"/>
                </a:lnTo>
                <a:lnTo>
                  <a:pt x="1703145" y="1701017"/>
                </a:lnTo>
                <a:lnTo>
                  <a:pt x="0" y="1701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2829" y="5313939"/>
            <a:ext cx="1429702" cy="14297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05592" y="5721302"/>
            <a:ext cx="396660" cy="614977"/>
          </a:xfrm>
          <a:custGeom>
            <a:avLst/>
            <a:gdLst/>
            <a:ahLst/>
            <a:cxnLst/>
            <a:rect r="r" b="b" t="t" l="l"/>
            <a:pathLst>
              <a:path h="614977" w="396660">
                <a:moveTo>
                  <a:pt x="0" y="0"/>
                </a:moveTo>
                <a:lnTo>
                  <a:pt x="396660" y="0"/>
                </a:lnTo>
                <a:lnTo>
                  <a:pt x="396660" y="614977"/>
                </a:lnTo>
                <a:lnTo>
                  <a:pt x="0" y="614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6289" y="528202"/>
            <a:ext cx="487867" cy="487867"/>
          </a:xfrm>
          <a:custGeom>
            <a:avLst/>
            <a:gdLst/>
            <a:ahLst/>
            <a:cxnLst/>
            <a:rect r="r" b="b" t="t" l="l"/>
            <a:pathLst>
              <a:path h="487867" w="487867">
                <a:moveTo>
                  <a:pt x="0" y="0"/>
                </a:moveTo>
                <a:lnTo>
                  <a:pt x="487867" y="0"/>
                </a:lnTo>
                <a:lnTo>
                  <a:pt x="487867" y="487867"/>
                </a:lnTo>
                <a:lnTo>
                  <a:pt x="0" y="487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92829" y="364741"/>
            <a:ext cx="814788" cy="81478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56289" y="528202"/>
            <a:ext cx="487867" cy="487867"/>
          </a:xfrm>
          <a:custGeom>
            <a:avLst/>
            <a:gdLst/>
            <a:ahLst/>
            <a:cxnLst/>
            <a:rect r="r" b="b" t="t" l="l"/>
            <a:pathLst>
              <a:path h="487867" w="487867">
                <a:moveTo>
                  <a:pt x="0" y="0"/>
                </a:moveTo>
                <a:lnTo>
                  <a:pt x="487867" y="0"/>
                </a:lnTo>
                <a:lnTo>
                  <a:pt x="487867" y="487867"/>
                </a:lnTo>
                <a:lnTo>
                  <a:pt x="0" y="487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46689" y="1843649"/>
            <a:ext cx="6863356" cy="11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5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Montserrat Classic Bold"/>
              </a:rPr>
              <a:t>HOME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6833" y="2826213"/>
            <a:ext cx="6863356" cy="11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5"/>
              </a:lnSpc>
              <a:spcBef>
                <a:spcPct val="0"/>
              </a:spcBef>
            </a:pPr>
            <a:r>
              <a:rPr lang="en-US" sz="6496">
                <a:solidFill>
                  <a:srgbClr val="1BBC9B"/>
                </a:solidFill>
                <a:latin typeface="Montserrat Classic Bold"/>
              </a:rPr>
              <a:t>PAGE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010045" y="1322766"/>
            <a:ext cx="10525907" cy="7290826"/>
            <a:chOff x="0" y="0"/>
            <a:chExt cx="1669594" cy="11564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69594" cy="1156453"/>
            </a:xfrm>
            <a:custGeom>
              <a:avLst/>
              <a:gdLst/>
              <a:ahLst/>
              <a:cxnLst/>
              <a:rect r="r" b="b" t="t" l="l"/>
              <a:pathLst>
                <a:path h="1156453" w="1669594">
                  <a:moveTo>
                    <a:pt x="16917" y="0"/>
                  </a:moveTo>
                  <a:lnTo>
                    <a:pt x="1652678" y="0"/>
                  </a:lnTo>
                  <a:cubicBezTo>
                    <a:pt x="1662020" y="0"/>
                    <a:pt x="1669594" y="7574"/>
                    <a:pt x="1669594" y="16917"/>
                  </a:cubicBezTo>
                  <a:lnTo>
                    <a:pt x="1669594" y="1139537"/>
                  </a:lnTo>
                  <a:cubicBezTo>
                    <a:pt x="1669594" y="1148880"/>
                    <a:pt x="1662020" y="1156453"/>
                    <a:pt x="1652678" y="1156453"/>
                  </a:cubicBezTo>
                  <a:lnTo>
                    <a:pt x="16917" y="1156453"/>
                  </a:lnTo>
                  <a:cubicBezTo>
                    <a:pt x="7574" y="1156453"/>
                    <a:pt x="0" y="1148880"/>
                    <a:pt x="0" y="1139537"/>
                  </a:cubicBezTo>
                  <a:lnTo>
                    <a:pt x="0" y="16917"/>
                  </a:lnTo>
                  <a:cubicBezTo>
                    <a:pt x="0" y="7574"/>
                    <a:pt x="7574" y="0"/>
                    <a:pt x="16917" y="0"/>
                  </a:cubicBezTo>
                  <a:close/>
                </a:path>
              </a:pathLst>
            </a:custGeom>
            <a:blipFill>
              <a:blip r:embed="rId9"/>
              <a:stretch>
                <a:fillRect l="-16962" t="0" r="-16762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91533" y="839804"/>
            <a:ext cx="12688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Bookings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92888" y="839804"/>
            <a:ext cx="18605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BBC9B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12825" y="839804"/>
            <a:ext cx="10795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Gallery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68555" y="839804"/>
            <a:ext cx="14581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Sign 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07.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2829" y="7482864"/>
            <a:ext cx="6637189" cy="136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8"/>
              </a:lnSpc>
            </a:pPr>
            <a:r>
              <a:rPr lang="en-US" sz="2425">
                <a:solidFill>
                  <a:srgbClr val="FFFFFF"/>
                </a:solidFill>
                <a:latin typeface="Montserrat"/>
              </a:rPr>
              <a:t>The Navbar provides an efficient method for any User to navigate throughout the website.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11822" y="5349563"/>
            <a:ext cx="6198271" cy="129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5"/>
              </a:lnSpc>
            </a:pPr>
            <a:r>
              <a:rPr lang="en-US" sz="2296">
                <a:solidFill>
                  <a:srgbClr val="FFFFFF"/>
                </a:solidFill>
                <a:latin typeface="Montserrat"/>
              </a:rPr>
              <a:t>Home Page Welcomes the User with a calming page to ease out the process of planning trip.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4468" y="541053"/>
            <a:ext cx="1824633" cy="47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9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8682" y="862148"/>
            <a:ext cx="588133" cy="5881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11953" y="100541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244807" y="6506819"/>
            <a:ext cx="9971570" cy="5324221"/>
            <a:chOff x="0" y="0"/>
            <a:chExt cx="3650908" cy="1949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0909" cy="1949366"/>
            </a:xfrm>
            <a:custGeom>
              <a:avLst/>
              <a:gdLst/>
              <a:ahLst/>
              <a:cxnLst/>
              <a:rect r="r" b="b" t="t" l="l"/>
              <a:pathLst>
                <a:path h="1949366" w="3650909">
                  <a:moveTo>
                    <a:pt x="26398" y="0"/>
                  </a:moveTo>
                  <a:lnTo>
                    <a:pt x="3624511" y="0"/>
                  </a:lnTo>
                  <a:cubicBezTo>
                    <a:pt x="3639090" y="0"/>
                    <a:pt x="3650909" y="11819"/>
                    <a:pt x="3650909" y="26398"/>
                  </a:cubicBezTo>
                  <a:lnTo>
                    <a:pt x="3650909" y="1922969"/>
                  </a:lnTo>
                  <a:cubicBezTo>
                    <a:pt x="3650909" y="1929970"/>
                    <a:pt x="3648127" y="1936684"/>
                    <a:pt x="3643177" y="1941635"/>
                  </a:cubicBezTo>
                  <a:cubicBezTo>
                    <a:pt x="3638226" y="1946585"/>
                    <a:pt x="3631512" y="1949366"/>
                    <a:pt x="3624511" y="1949366"/>
                  </a:cubicBezTo>
                  <a:lnTo>
                    <a:pt x="26398" y="1949366"/>
                  </a:lnTo>
                  <a:cubicBezTo>
                    <a:pt x="19397" y="1949366"/>
                    <a:pt x="12682" y="1946585"/>
                    <a:pt x="7732" y="1941635"/>
                  </a:cubicBezTo>
                  <a:cubicBezTo>
                    <a:pt x="2781" y="1936684"/>
                    <a:pt x="0" y="1929970"/>
                    <a:pt x="0" y="1922969"/>
                  </a:cubicBezTo>
                  <a:lnTo>
                    <a:pt x="0" y="26398"/>
                  </a:lnTo>
                  <a:cubicBezTo>
                    <a:pt x="0" y="19397"/>
                    <a:pt x="2781" y="12682"/>
                    <a:pt x="7732" y="7732"/>
                  </a:cubicBezTo>
                  <a:cubicBezTo>
                    <a:pt x="12682" y="2781"/>
                    <a:pt x="19397" y="0"/>
                    <a:pt x="263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0908" cy="1987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738" y="5612430"/>
            <a:ext cx="6582235" cy="2067111"/>
            <a:chOff x="0" y="0"/>
            <a:chExt cx="2204316" cy="692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4316" cy="692252"/>
            </a:xfrm>
            <a:custGeom>
              <a:avLst/>
              <a:gdLst/>
              <a:ahLst/>
              <a:cxnLst/>
              <a:rect r="r" b="b" t="t" l="l"/>
              <a:pathLst>
                <a:path h="692252" w="2204316">
                  <a:moveTo>
                    <a:pt x="32933" y="0"/>
                  </a:moveTo>
                  <a:lnTo>
                    <a:pt x="2171383" y="0"/>
                  </a:lnTo>
                  <a:cubicBezTo>
                    <a:pt x="2180118" y="0"/>
                    <a:pt x="2188494" y="3470"/>
                    <a:pt x="2194670" y="9646"/>
                  </a:cubicBezTo>
                  <a:cubicBezTo>
                    <a:pt x="2200847" y="15822"/>
                    <a:pt x="2204316" y="24199"/>
                    <a:pt x="2204316" y="32933"/>
                  </a:cubicBezTo>
                  <a:lnTo>
                    <a:pt x="2204316" y="659319"/>
                  </a:lnTo>
                  <a:cubicBezTo>
                    <a:pt x="2204316" y="677507"/>
                    <a:pt x="2189572" y="692252"/>
                    <a:pt x="2171383" y="692252"/>
                  </a:cubicBezTo>
                  <a:lnTo>
                    <a:pt x="32933" y="692252"/>
                  </a:lnTo>
                  <a:cubicBezTo>
                    <a:pt x="14745" y="692252"/>
                    <a:pt x="0" y="677507"/>
                    <a:pt x="0" y="659319"/>
                  </a:cubicBezTo>
                  <a:lnTo>
                    <a:pt x="0" y="32933"/>
                  </a:lnTo>
                  <a:cubicBezTo>
                    <a:pt x="0" y="14745"/>
                    <a:pt x="14745" y="0"/>
                    <a:pt x="32933" y="0"/>
                  </a:cubicBezTo>
                  <a:close/>
                </a:path>
              </a:pathLst>
            </a:custGeom>
            <a:solidFill>
              <a:srgbClr val="F493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04316" cy="7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30461" y="5612430"/>
            <a:ext cx="1438102" cy="1436304"/>
          </a:xfrm>
          <a:custGeom>
            <a:avLst/>
            <a:gdLst/>
            <a:ahLst/>
            <a:cxnLst/>
            <a:rect r="r" b="b" t="t" l="l"/>
            <a:pathLst>
              <a:path h="1436304" w="1438102">
                <a:moveTo>
                  <a:pt x="0" y="0"/>
                </a:moveTo>
                <a:lnTo>
                  <a:pt x="1438102" y="0"/>
                </a:lnTo>
                <a:lnTo>
                  <a:pt x="1438102" y="1436304"/>
                </a:lnTo>
                <a:lnTo>
                  <a:pt x="0" y="143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45906" y="5726976"/>
            <a:ext cx="1207212" cy="12072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99815" y="6031856"/>
            <a:ext cx="306351" cy="474963"/>
          </a:xfrm>
          <a:custGeom>
            <a:avLst/>
            <a:gdLst/>
            <a:ahLst/>
            <a:cxnLst/>
            <a:rect r="r" b="b" t="t" l="l"/>
            <a:pathLst>
              <a:path h="474963" w="306351">
                <a:moveTo>
                  <a:pt x="0" y="0"/>
                </a:moveTo>
                <a:lnTo>
                  <a:pt x="306351" y="0"/>
                </a:lnTo>
                <a:lnTo>
                  <a:pt x="306351" y="474963"/>
                </a:lnTo>
                <a:lnTo>
                  <a:pt x="0" y="474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3511" y="464106"/>
            <a:ext cx="422901" cy="422901"/>
          </a:xfrm>
          <a:custGeom>
            <a:avLst/>
            <a:gdLst/>
            <a:ahLst/>
            <a:cxnLst/>
            <a:rect r="r" b="b" t="t" l="l"/>
            <a:pathLst>
              <a:path h="422901" w="422901">
                <a:moveTo>
                  <a:pt x="0" y="0"/>
                </a:moveTo>
                <a:lnTo>
                  <a:pt x="422900" y="0"/>
                </a:lnTo>
                <a:lnTo>
                  <a:pt x="422900" y="422901"/>
                </a:lnTo>
                <a:lnTo>
                  <a:pt x="0" y="42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71818" y="322413"/>
            <a:ext cx="706287" cy="7062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13511" y="464106"/>
            <a:ext cx="422901" cy="422901"/>
          </a:xfrm>
          <a:custGeom>
            <a:avLst/>
            <a:gdLst/>
            <a:ahLst/>
            <a:cxnLst/>
            <a:rect r="r" b="b" t="t" l="l"/>
            <a:pathLst>
              <a:path h="422901" w="422901">
                <a:moveTo>
                  <a:pt x="0" y="0"/>
                </a:moveTo>
                <a:lnTo>
                  <a:pt x="422900" y="0"/>
                </a:lnTo>
                <a:lnTo>
                  <a:pt x="422900" y="422901"/>
                </a:lnTo>
                <a:lnTo>
                  <a:pt x="0" y="42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903220" y="1488986"/>
            <a:ext cx="10095469" cy="6443476"/>
            <a:chOff x="0" y="0"/>
            <a:chExt cx="1273474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3474" cy="812800"/>
            </a:xfrm>
            <a:custGeom>
              <a:avLst/>
              <a:gdLst/>
              <a:ahLst/>
              <a:cxnLst/>
              <a:rect r="r" b="b" t="t" l="l"/>
              <a:pathLst>
                <a:path h="812800" w="1273474">
                  <a:moveTo>
                    <a:pt x="17638" y="0"/>
                  </a:moveTo>
                  <a:lnTo>
                    <a:pt x="1255836" y="0"/>
                  </a:lnTo>
                  <a:cubicBezTo>
                    <a:pt x="1265577" y="0"/>
                    <a:pt x="1273474" y="7897"/>
                    <a:pt x="1273474" y="17638"/>
                  </a:cubicBezTo>
                  <a:lnTo>
                    <a:pt x="1273474" y="795162"/>
                  </a:lnTo>
                  <a:cubicBezTo>
                    <a:pt x="1273474" y="804903"/>
                    <a:pt x="1265577" y="812800"/>
                    <a:pt x="1255836" y="812800"/>
                  </a:cubicBezTo>
                  <a:lnTo>
                    <a:pt x="17638" y="812800"/>
                  </a:lnTo>
                  <a:cubicBezTo>
                    <a:pt x="7897" y="812800"/>
                    <a:pt x="0" y="804903"/>
                    <a:pt x="0" y="795162"/>
                  </a:cubicBezTo>
                  <a:lnTo>
                    <a:pt x="0" y="17638"/>
                  </a:lnTo>
                  <a:cubicBezTo>
                    <a:pt x="0" y="7897"/>
                    <a:pt x="7897" y="0"/>
                    <a:pt x="17638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103" r="0" b="-1103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30988" y="967318"/>
            <a:ext cx="1268842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42730" y="967318"/>
            <a:ext cx="18605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BBC9B"/>
                </a:solidFill>
                <a:latin typeface="Montserrat Classic Bold"/>
              </a:rPr>
              <a:t>Bookings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46150" y="967318"/>
            <a:ext cx="10795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Gallery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68555" y="967318"/>
            <a:ext cx="14581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Sign In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08.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0461" y="7815223"/>
            <a:ext cx="6851925" cy="92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6"/>
              </a:lnSpc>
            </a:pPr>
            <a:r>
              <a:rPr lang="en-US" sz="2504">
                <a:solidFill>
                  <a:srgbClr val="FFFFFF"/>
                </a:solidFill>
                <a:latin typeface="Montserrat"/>
              </a:rPr>
              <a:t>Each Page’s Card re-directs the User to its reuired or place of Interest.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8563" y="5642242"/>
            <a:ext cx="5529268" cy="186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2"/>
              </a:lnSpc>
            </a:pPr>
            <a:r>
              <a:rPr lang="en-US" sz="2488">
                <a:solidFill>
                  <a:srgbClr val="FFFFFF"/>
                </a:solidFill>
                <a:latin typeface="Montserrat"/>
              </a:rPr>
              <a:t>Bookings for any User can be viewed through the detailed information present for each of the exisiting data.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2762" y="477162"/>
            <a:ext cx="1581656" cy="40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2"/>
              </a:lnSpc>
              <a:spcBef>
                <a:spcPct val="0"/>
              </a:spcBef>
            </a:pPr>
            <a:r>
              <a:rPr lang="en-US" sz="2401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0461" y="2249632"/>
            <a:ext cx="6521679" cy="105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2"/>
              </a:lnSpc>
              <a:spcBef>
                <a:spcPct val="0"/>
              </a:spcBef>
            </a:pPr>
            <a:r>
              <a:rPr lang="en-US" sz="6173">
                <a:solidFill>
                  <a:srgbClr val="000000"/>
                </a:solidFill>
                <a:latin typeface="Montserrat Classic Bold"/>
              </a:rPr>
              <a:t>TRAVEL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6152" y="3183318"/>
            <a:ext cx="6521679" cy="105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2"/>
              </a:lnSpc>
              <a:spcBef>
                <a:spcPct val="0"/>
              </a:spcBef>
            </a:pPr>
            <a:r>
              <a:rPr lang="en-US" sz="6173">
                <a:solidFill>
                  <a:srgbClr val="1BBC9B"/>
                </a:solidFill>
                <a:latin typeface="Montserrat Classic Bold"/>
              </a:rPr>
              <a:t>OPTIONS</a:t>
            </a:r>
          </a:p>
        </p:txBody>
      </p:sp>
    </p:spTree>
  </p:cSld>
  <p:clrMapOvr>
    <a:masterClrMapping/>
  </p:clrMapOvr>
  <p:transition spd="slow">
    <p:cover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8682" y="734634"/>
            <a:ext cx="588133" cy="5881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11953" y="877904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67984" y="-1790513"/>
            <a:ext cx="4677229" cy="6934013"/>
            <a:chOff x="0" y="0"/>
            <a:chExt cx="1518860" cy="2251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8860" cy="2251717"/>
            </a:xfrm>
            <a:custGeom>
              <a:avLst/>
              <a:gdLst/>
              <a:ahLst/>
              <a:cxnLst/>
              <a:rect r="r" b="b" t="t" l="l"/>
              <a:pathLst>
                <a:path h="2251717" w="1518860">
                  <a:moveTo>
                    <a:pt x="56278" y="0"/>
                  </a:moveTo>
                  <a:lnTo>
                    <a:pt x="1462582" y="0"/>
                  </a:lnTo>
                  <a:cubicBezTo>
                    <a:pt x="1477508" y="0"/>
                    <a:pt x="1491823" y="5929"/>
                    <a:pt x="1502377" y="16483"/>
                  </a:cubicBezTo>
                  <a:cubicBezTo>
                    <a:pt x="1512931" y="27038"/>
                    <a:pt x="1518860" y="41352"/>
                    <a:pt x="1518860" y="56278"/>
                  </a:cubicBezTo>
                  <a:lnTo>
                    <a:pt x="1518860" y="2195439"/>
                  </a:lnTo>
                  <a:cubicBezTo>
                    <a:pt x="1518860" y="2226520"/>
                    <a:pt x="1493664" y="2251717"/>
                    <a:pt x="1462582" y="2251717"/>
                  </a:cubicBezTo>
                  <a:lnTo>
                    <a:pt x="56278" y="2251717"/>
                  </a:lnTo>
                  <a:cubicBezTo>
                    <a:pt x="25197" y="2251717"/>
                    <a:pt x="0" y="2226520"/>
                    <a:pt x="0" y="2195439"/>
                  </a:cubicBezTo>
                  <a:lnTo>
                    <a:pt x="0" y="56278"/>
                  </a:lnTo>
                  <a:cubicBezTo>
                    <a:pt x="0" y="25197"/>
                    <a:pt x="25197" y="0"/>
                    <a:pt x="562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18860" cy="2289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77350" y="7451930"/>
            <a:ext cx="7524682" cy="2222809"/>
            <a:chOff x="0" y="0"/>
            <a:chExt cx="2707861" cy="7999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7861" cy="799909"/>
            </a:xfrm>
            <a:custGeom>
              <a:avLst/>
              <a:gdLst/>
              <a:ahLst/>
              <a:cxnLst/>
              <a:rect r="r" b="b" t="t" l="l"/>
              <a:pathLst>
                <a:path h="799909" w="2707861">
                  <a:moveTo>
                    <a:pt x="34982" y="0"/>
                  </a:moveTo>
                  <a:lnTo>
                    <a:pt x="2672880" y="0"/>
                  </a:lnTo>
                  <a:cubicBezTo>
                    <a:pt x="2692200" y="0"/>
                    <a:pt x="2707861" y="15662"/>
                    <a:pt x="2707861" y="34982"/>
                  </a:cubicBezTo>
                  <a:lnTo>
                    <a:pt x="2707861" y="764927"/>
                  </a:lnTo>
                  <a:cubicBezTo>
                    <a:pt x="2707861" y="784247"/>
                    <a:pt x="2692200" y="799909"/>
                    <a:pt x="2672880" y="799909"/>
                  </a:cubicBezTo>
                  <a:lnTo>
                    <a:pt x="34982" y="799909"/>
                  </a:lnTo>
                  <a:cubicBezTo>
                    <a:pt x="15662" y="799909"/>
                    <a:pt x="0" y="784247"/>
                    <a:pt x="0" y="764927"/>
                  </a:cubicBezTo>
                  <a:lnTo>
                    <a:pt x="0" y="34982"/>
                  </a:lnTo>
                  <a:cubicBezTo>
                    <a:pt x="0" y="15662"/>
                    <a:pt x="15662" y="0"/>
                    <a:pt x="34982" y="0"/>
                  </a:cubicBezTo>
                  <a:close/>
                </a:path>
              </a:pathLst>
            </a:custGeom>
            <a:solidFill>
              <a:srgbClr val="F4931E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7861" cy="838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22666" y="352717"/>
            <a:ext cx="487411" cy="487411"/>
          </a:xfrm>
          <a:custGeom>
            <a:avLst/>
            <a:gdLst/>
            <a:ahLst/>
            <a:cxnLst/>
            <a:rect r="r" b="b" t="t" l="l"/>
            <a:pathLst>
              <a:path h="487411" w="487411">
                <a:moveTo>
                  <a:pt x="0" y="0"/>
                </a:moveTo>
                <a:lnTo>
                  <a:pt x="487411" y="0"/>
                </a:lnTo>
                <a:lnTo>
                  <a:pt x="487411" y="487411"/>
                </a:lnTo>
                <a:lnTo>
                  <a:pt x="0" y="48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59358" y="189409"/>
            <a:ext cx="814026" cy="81402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BC9B">
                    <a:alpha val="100000"/>
                  </a:srgbClr>
                </a:gs>
                <a:gs pos="100000">
                  <a:srgbClr val="15BAD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22666" y="352717"/>
            <a:ext cx="487411" cy="487411"/>
          </a:xfrm>
          <a:custGeom>
            <a:avLst/>
            <a:gdLst/>
            <a:ahLst/>
            <a:cxnLst/>
            <a:rect r="r" b="b" t="t" l="l"/>
            <a:pathLst>
              <a:path h="487411" w="487411">
                <a:moveTo>
                  <a:pt x="0" y="0"/>
                </a:moveTo>
                <a:lnTo>
                  <a:pt x="487411" y="0"/>
                </a:lnTo>
                <a:lnTo>
                  <a:pt x="487411" y="487411"/>
                </a:lnTo>
                <a:lnTo>
                  <a:pt x="0" y="48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96158" y="1844819"/>
            <a:ext cx="5640010" cy="3157629"/>
          </a:xfrm>
          <a:custGeom>
            <a:avLst/>
            <a:gdLst/>
            <a:ahLst/>
            <a:cxnLst/>
            <a:rect r="r" b="b" t="t" l="l"/>
            <a:pathLst>
              <a:path h="3157629" w="5640010">
                <a:moveTo>
                  <a:pt x="0" y="0"/>
                </a:moveTo>
                <a:lnTo>
                  <a:pt x="5640010" y="0"/>
                </a:lnTo>
                <a:lnTo>
                  <a:pt x="5640010" y="3157629"/>
                </a:lnTo>
                <a:lnTo>
                  <a:pt x="0" y="3157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98300" y="1702961"/>
            <a:ext cx="7141644" cy="5246370"/>
            <a:chOff x="0" y="0"/>
            <a:chExt cx="1106428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6428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428">
                  <a:moveTo>
                    <a:pt x="24933" y="0"/>
                  </a:moveTo>
                  <a:lnTo>
                    <a:pt x="1081494" y="0"/>
                  </a:lnTo>
                  <a:cubicBezTo>
                    <a:pt x="1095265" y="0"/>
                    <a:pt x="1106428" y="11163"/>
                    <a:pt x="1106428" y="24933"/>
                  </a:cubicBezTo>
                  <a:lnTo>
                    <a:pt x="1106428" y="787867"/>
                  </a:lnTo>
                  <a:cubicBezTo>
                    <a:pt x="1106428" y="794479"/>
                    <a:pt x="1103801" y="800821"/>
                    <a:pt x="1099125" y="805497"/>
                  </a:cubicBezTo>
                  <a:cubicBezTo>
                    <a:pt x="1094449" y="810173"/>
                    <a:pt x="1088107" y="812800"/>
                    <a:pt x="1081494" y="812800"/>
                  </a:cubicBezTo>
                  <a:lnTo>
                    <a:pt x="24933" y="812800"/>
                  </a:lnTo>
                  <a:cubicBezTo>
                    <a:pt x="18321" y="812800"/>
                    <a:pt x="11979" y="810173"/>
                    <a:pt x="7303" y="805497"/>
                  </a:cubicBezTo>
                  <a:cubicBezTo>
                    <a:pt x="2627" y="800821"/>
                    <a:pt x="0" y="794479"/>
                    <a:pt x="0" y="787867"/>
                  </a:cubicBezTo>
                  <a:lnTo>
                    <a:pt x="0" y="24933"/>
                  </a:lnTo>
                  <a:cubicBezTo>
                    <a:pt x="0" y="18321"/>
                    <a:pt x="2627" y="11979"/>
                    <a:pt x="7303" y="7303"/>
                  </a:cubicBezTo>
                  <a:cubicBezTo>
                    <a:pt x="11979" y="2627"/>
                    <a:pt x="18321" y="0"/>
                    <a:pt x="24933" y="0"/>
                  </a:cubicBezTo>
                  <a:close/>
                </a:path>
              </a:pathLst>
            </a:custGeom>
            <a:blipFill>
              <a:blip r:embed="rId7"/>
              <a:stretch>
                <a:fillRect l="-17648" t="0" r="-17648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52990" y="9069404"/>
            <a:ext cx="900665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Page |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30988" y="839804"/>
            <a:ext cx="1268842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55643" y="839771"/>
            <a:ext cx="18605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BBC9B"/>
                </a:solidFill>
                <a:latin typeface="Montserrat Classic Bold"/>
              </a:rPr>
              <a:t>Chatbot&amp;API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54369" y="814523"/>
            <a:ext cx="124673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Bookings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30463" y="839804"/>
            <a:ext cx="1458179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 Classic Bold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53655" y="9069404"/>
            <a:ext cx="5207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4931E"/>
                </a:solidFill>
                <a:latin typeface="Montserrat Classic Bold"/>
              </a:rPr>
              <a:t>09.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3323" y="6888751"/>
            <a:ext cx="4666594" cy="110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000000"/>
                </a:solidFill>
                <a:latin typeface="Montserrat Classic Bold"/>
              </a:rPr>
              <a:t>EXPLORE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3323" y="7864755"/>
            <a:ext cx="6572963" cy="110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34"/>
              </a:lnSpc>
              <a:spcBef>
                <a:spcPct val="0"/>
              </a:spcBef>
            </a:pPr>
            <a:r>
              <a:rPr lang="en-US" sz="6453">
                <a:solidFill>
                  <a:srgbClr val="1BBC9B"/>
                </a:solidFill>
                <a:latin typeface="Montserrat Classic Bold"/>
              </a:rPr>
              <a:t>MANY PLACES.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59447" y="7933822"/>
            <a:ext cx="6100106" cy="155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6"/>
              </a:lnSpc>
            </a:pPr>
            <a:r>
              <a:rPr lang="en-US" sz="2797">
                <a:solidFill>
                  <a:srgbClr val="FFFFFF"/>
                </a:solidFill>
                <a:latin typeface="Montserrat"/>
              </a:rPr>
              <a:t>A mapbox based API search which gives a detailed view based search for any place on globe.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43622" y="7491003"/>
            <a:ext cx="4668228" cy="42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5"/>
              </a:lnSpc>
              <a:spcBef>
                <a:spcPct val="0"/>
              </a:spcBef>
            </a:pPr>
            <a:r>
              <a:rPr lang="en-US" sz="2489" u="sng">
                <a:solidFill>
                  <a:srgbClr val="FFFFFF"/>
                </a:solidFill>
                <a:latin typeface="Montserrat Classic Bold"/>
              </a:rPr>
              <a:t>API-Map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64369" y="5402158"/>
            <a:ext cx="5111413" cy="204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9"/>
              </a:lnSpc>
            </a:pPr>
            <a:r>
              <a:rPr lang="en-US" sz="2726">
                <a:solidFill>
                  <a:srgbClr val="000000"/>
                </a:solidFill>
                <a:latin typeface="Montserrat"/>
              </a:rPr>
              <a:t>An LLM based Chatbot which plans the itinerary for the User depending upon Place.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64369" y="4868770"/>
            <a:ext cx="5212721" cy="47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2"/>
              </a:lnSpc>
              <a:spcBef>
                <a:spcPct val="0"/>
              </a:spcBef>
            </a:pPr>
            <a:r>
              <a:rPr lang="en-US" sz="2780" u="sng">
                <a:solidFill>
                  <a:srgbClr val="000000"/>
                </a:solidFill>
                <a:latin typeface="Montserrat Classic Bold"/>
              </a:rPr>
              <a:t>Planning Chatbot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9940" y="365503"/>
            <a:ext cx="1822927" cy="47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Montserrat Classic Bold"/>
              </a:rPr>
              <a:t>Nomads</a:t>
            </a:r>
          </a:p>
        </p:txBody>
      </p:sp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DAGB3PShcAc</dc:identifier>
  <dcterms:modified xsi:type="dcterms:W3CDTF">2011-08-01T06:04:30Z</dcterms:modified>
  <cp:revision>1</cp:revision>
  <dc:title>NOMADS</dc:title>
</cp:coreProperties>
</file>